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49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190-B0A1-4D43-B23A-257FD21AC86B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AE10-FA52-41C0-80E6-89EB33956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EB7409-3250-4C50-AF25-98F0055930D5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of Microblogging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55066"/>
          </a:xfrm>
        </p:spPr>
        <p:txBody>
          <a:bodyPr>
            <a:normAutofit/>
          </a:bodyPr>
          <a:lstStyle/>
          <a:p>
            <a:r>
              <a:rPr lang="en-US" b="1" dirty="0" smtClean="0"/>
              <a:t>1. Goals set for this week:</a:t>
            </a:r>
            <a:endParaRPr lang="en-US" b="1" dirty="0"/>
          </a:p>
          <a:p>
            <a:pPr lvl="1"/>
            <a:r>
              <a:rPr lang="en-US" dirty="0" smtClean="0"/>
              <a:t>Obtain user specific data set via twitter APIs</a:t>
            </a:r>
          </a:p>
          <a:p>
            <a:pPr lvl="1"/>
            <a:r>
              <a:rPr lang="en-US" dirty="0" smtClean="0"/>
              <a:t>Experiment and figure out the optimal technique to build the social network graph</a:t>
            </a:r>
            <a:endParaRPr lang="en-US" dirty="0" smtClean="0"/>
          </a:p>
          <a:p>
            <a:r>
              <a:rPr lang="en-US" b="1" dirty="0" smtClean="0"/>
              <a:t>2. Actual progress toward the goals</a:t>
            </a:r>
          </a:p>
          <a:p>
            <a:pPr lvl="1"/>
            <a:r>
              <a:rPr lang="en-US" dirty="0" smtClean="0"/>
              <a:t>Twitter data set was obtained by using the </a:t>
            </a:r>
            <a:r>
              <a:rPr lang="en-US" dirty="0" err="1" smtClean="0"/>
              <a:t>tweepy</a:t>
            </a:r>
            <a:r>
              <a:rPr lang="en-US" dirty="0" smtClean="0"/>
              <a:t> API in python</a:t>
            </a:r>
          </a:p>
          <a:p>
            <a:pPr lvl="1"/>
            <a:r>
              <a:rPr lang="en-US" dirty="0" err="1" smtClean="0"/>
              <a:t>NetworkX</a:t>
            </a:r>
            <a:r>
              <a:rPr lang="en-US" dirty="0" smtClean="0"/>
              <a:t> library was used to construct a social network graph with a python script, we were able to experiment with varied weights assigned to nodes in the constructed graph.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55065"/>
          </a:xfrm>
        </p:spPr>
        <p:txBody>
          <a:bodyPr>
            <a:normAutofit/>
          </a:bodyPr>
          <a:lstStyle/>
          <a:p>
            <a:r>
              <a:rPr lang="en-US" b="1" dirty="0" smtClean="0"/>
              <a:t>3. Goals for next week</a:t>
            </a:r>
          </a:p>
          <a:p>
            <a:pPr lvl="1"/>
            <a:r>
              <a:rPr lang="en-US" dirty="0" smtClean="0"/>
              <a:t>UML designs for </a:t>
            </a:r>
            <a:r>
              <a:rPr lang="en-US" dirty="0" smtClean="0"/>
              <a:t>modules to be built going forward.</a:t>
            </a:r>
          </a:p>
          <a:p>
            <a:pPr lvl="1"/>
            <a:r>
              <a:rPr lang="en-US" dirty="0" smtClean="0"/>
              <a:t>Construction of the dictionary that would be used to predict location based upon words extracted from a tweet.</a:t>
            </a:r>
            <a:endParaRPr lang="en-US" dirty="0" smtClean="0"/>
          </a:p>
          <a:p>
            <a:r>
              <a:rPr lang="en-US" b="1" dirty="0" smtClean="0"/>
              <a:t>4. Longer-term goals</a:t>
            </a:r>
          </a:p>
          <a:p>
            <a:pPr lvl="1"/>
            <a:r>
              <a:rPr lang="en-US" dirty="0" smtClean="0"/>
              <a:t>Next sprint should  have us setup the foundation elements of the project, and have all team members on the same page </a:t>
            </a:r>
            <a:r>
              <a:rPr lang="en-US" smtClean="0"/>
              <a:t>for development.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92608" lvl="1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1500</TotalTime>
  <Words>147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Geolocation of Microblogging Users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Shakarian</dc:creator>
  <cp:lastModifiedBy>Manas Sharma</cp:lastModifiedBy>
  <cp:revision>227</cp:revision>
  <dcterms:created xsi:type="dcterms:W3CDTF">2014-11-11T04:20:45Z</dcterms:created>
  <dcterms:modified xsi:type="dcterms:W3CDTF">2015-09-18T09:28:28Z</dcterms:modified>
</cp:coreProperties>
</file>