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10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7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29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5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56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32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28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1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17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5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83" r:id="rId6"/>
    <p:sldLayoutId id="2147483778" r:id="rId7"/>
    <p:sldLayoutId id="2147483779" r:id="rId8"/>
    <p:sldLayoutId id="2147483780" r:id="rId9"/>
    <p:sldLayoutId id="2147483782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680660-7E23-4F0F-A679-BF913E9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7A7BEFE-4596-6A4B-C06E-6913B97834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8184" b="16218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96368C5-8D1C-503B-6DAA-69EE7522308E}"/>
              </a:ext>
            </a:extLst>
          </p:cNvPr>
          <p:cNvSpPr txBox="1">
            <a:spLocks/>
          </p:cNvSpPr>
          <p:nvPr/>
        </p:nvSpPr>
        <p:spPr>
          <a:xfrm>
            <a:off x="3880430" y="583345"/>
            <a:ext cx="7160357" cy="416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6700" b="1" i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Approve Prediction of Multisequence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7FCA3-9B65-10DC-2C70-89C267BCD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Gaurav Kale 1427213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18336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Badg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{E0DCA2D4-598F-D54C-8A5F-DFD576FE95EB}tf10001071</Template>
  <TotalTime>5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Nova</vt:lpstr>
      <vt:lpstr>Univers</vt:lpstr>
      <vt:lpstr>GradientVTI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Kale</dc:creator>
  <cp:lastModifiedBy>Gaurav Kale</cp:lastModifiedBy>
  <cp:revision>1</cp:revision>
  <dcterms:created xsi:type="dcterms:W3CDTF">2024-03-10T18:01:24Z</dcterms:created>
  <dcterms:modified xsi:type="dcterms:W3CDTF">2024-03-10T18:06:45Z</dcterms:modified>
</cp:coreProperties>
</file>