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Team MSL:</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Desai(1438367)</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Unit test cases can be added as a future scope.</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High Level Flow</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lstStyle/>
          <a:p>
            <a:r>
              <a:rPr lang="en-IN" dirty="0"/>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4" y="1687441"/>
            <a:ext cx="7568419" cy="3791743"/>
          </a:xfrm>
        </p:spPr>
      </p:pic>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US" sz="4400" dirty="0"/>
              <a:t>High Level Flow</a:t>
            </a:r>
            <a:endParaRPr lang="en-IN" sz="4400"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The Multisequence Learning experiment executes in two phases:</a:t>
            </a:r>
          </a:p>
          <a:p>
            <a:pPr algn="just"/>
            <a:r>
              <a:rPr lang="en-IN" sz="2000" dirty="0"/>
              <a:t>1. Learning/Training Phase : </a:t>
            </a:r>
          </a:p>
          <a:p>
            <a:pPr marL="342900" indent="-342900" algn="just">
              <a:buFont typeface="Arial" panose="020B0604020202020204" pitchFamily="34" charset="0"/>
              <a:buChar char="•"/>
            </a:pPr>
            <a:r>
              <a:rPr lang="en-US" sz="2000" dirty="0"/>
              <a:t>In learning phase input data sequences are getting passed to </a:t>
            </a:r>
            <a:r>
              <a:rPr lang="en-US" sz="2000" i="1" dirty="0"/>
              <a:t>RunExperiment</a:t>
            </a:r>
            <a:r>
              <a:rPr lang="en-US" sz="2000" dirty="0"/>
              <a:t>() method.  </a:t>
            </a:r>
          </a:p>
          <a:p>
            <a:pPr marL="342900" indent="-342900" algn="just">
              <a:buFont typeface="Arial" panose="020B0604020202020204" pitchFamily="34" charset="0"/>
              <a:buChar char="•"/>
            </a:pPr>
            <a:r>
              <a:rPr lang="en-US" sz="2000" dirty="0"/>
              <a:t>In </a:t>
            </a:r>
            <a:r>
              <a:rPr lang="en-US" sz="2000" i="1" dirty="0"/>
              <a:t>RunExperiment</a:t>
            </a:r>
            <a:r>
              <a:rPr lang="en-US" sz="2000" dirty="0"/>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t>Training of input sequences is required to get the stable state of Spatial pooler. Once spatial pooler and Temporal memory gets trained training phase is completed.</a:t>
            </a:r>
          </a:p>
          <a:p>
            <a:pPr algn="just"/>
            <a:endParaRPr lang="en-US" sz="2000" dirty="0"/>
          </a:p>
          <a:p>
            <a:pPr algn="just"/>
            <a:r>
              <a:rPr lang="en-US" sz="2000" dirty="0"/>
              <a:t>2. Prediction Phase: </a:t>
            </a:r>
          </a:p>
          <a:p>
            <a:pPr marL="480060" marR="0" indent="-342900" algn="just">
              <a:spcBef>
                <a:spcPts val="0"/>
              </a:spcBef>
              <a:spcAft>
                <a:spcPts val="0"/>
              </a:spcAft>
              <a:buFont typeface="Arial" panose="020B0604020202020204" pitchFamily="34" charset="0"/>
              <a:buChar char="•"/>
            </a:pPr>
            <a:r>
              <a:rPr lang="en-US" sz="2000" dirty="0"/>
              <a:t>After the learning process, the algorithm returns the instance of Predictor class. This class provides </a:t>
            </a:r>
            <a:r>
              <a:rPr lang="en-US" sz="2000" i="1" dirty="0"/>
              <a:t>Predict</a:t>
            </a:r>
            <a:r>
              <a:rPr lang="en-US" sz="2000" dirty="0"/>
              <a:t>() method with a list of input elements.</a:t>
            </a:r>
          </a:p>
          <a:p>
            <a:pPr marL="480060" marR="0" indent="-342900" algn="just">
              <a:spcBef>
                <a:spcPts val="0"/>
              </a:spcBef>
              <a:spcAft>
                <a:spcPts val="0"/>
              </a:spcAft>
              <a:buFont typeface="Arial" panose="020B0604020202020204" pitchFamily="34" charset="0"/>
              <a:buChar char="•"/>
            </a:pPr>
            <a:r>
              <a:rPr lang="en-US" sz="2000" dirty="0"/>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t>In </a:t>
            </a:r>
            <a:r>
              <a:rPr lang="en-US" sz="2000" i="1" dirty="0" err="1"/>
              <a:t>PredictNextElement</a:t>
            </a:r>
            <a:r>
              <a:rPr lang="en-US" sz="2000" dirty="0"/>
              <a:t>() method, team has added implemented accuracy calculation logic.</a:t>
            </a:r>
            <a:endParaRPr lang="en-US" dirty="0"/>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GetInputFromExcelFile()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193366" y="3838680"/>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193366" y="5581665"/>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579</TotalTime>
  <Words>710</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Poonam Dashrath Paraskar</cp:lastModifiedBy>
  <cp:revision>145</cp:revision>
  <dcterms:created xsi:type="dcterms:W3CDTF">2023-03-08T14:13:26Z</dcterms:created>
  <dcterms:modified xsi:type="dcterms:W3CDTF">2023-03-29T15:39:57Z</dcterms:modified>
</cp:coreProperties>
</file>