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24E1E-4506-44F9-9155-681D40226DA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092C00-4426-44D8-8509-690E9A11572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Kushal  Prakash</a:t>
          </a:r>
        </a:p>
      </dgm:t>
    </dgm:pt>
    <dgm:pt modelId="{89950D8A-2C23-42CA-89AE-C2270E440639}" type="parTrans" cxnId="{95CE364D-B947-4788-A723-24F789B2FD9C}">
      <dgm:prSet/>
      <dgm:spPr/>
      <dgm:t>
        <a:bodyPr/>
        <a:lstStyle/>
        <a:p>
          <a:endParaRPr lang="en-US"/>
        </a:p>
      </dgm:t>
    </dgm:pt>
    <dgm:pt modelId="{0E193ACD-8C98-46DB-9DFE-12E197C613A0}" type="sibTrans" cxnId="{95CE364D-B947-4788-A723-24F789B2FD9C}">
      <dgm:prSet/>
      <dgm:spPr/>
      <dgm:t>
        <a:bodyPr/>
        <a:lstStyle/>
        <a:p>
          <a:endParaRPr lang="en-US"/>
        </a:p>
      </dgm:t>
    </dgm:pt>
    <dgm:pt modelId="{734618D7-6C29-4875-9EBF-F66C63A86EBC}">
      <dgm:prSet phldrT="[Text]"/>
      <dgm:spPr/>
      <dgm:t>
        <a:bodyPr/>
        <a:lstStyle/>
        <a:p>
          <a:r>
            <a:rPr lang="en-US" dirty="0"/>
            <a:t>Input from scalar encoder</a:t>
          </a:r>
        </a:p>
      </dgm:t>
    </dgm:pt>
    <dgm:pt modelId="{1D26F3D6-A7DD-4AE2-9E1F-EDAC04746B0E}" type="parTrans" cxnId="{D115EA5A-29B5-49D2-B46D-AD56B9E40657}">
      <dgm:prSet/>
      <dgm:spPr/>
      <dgm:t>
        <a:bodyPr/>
        <a:lstStyle/>
        <a:p>
          <a:endParaRPr lang="en-US"/>
        </a:p>
      </dgm:t>
    </dgm:pt>
    <dgm:pt modelId="{C8F498C1-2EA8-4264-B606-0DE4CBBC3BE7}" type="sibTrans" cxnId="{D115EA5A-29B5-49D2-B46D-AD56B9E40657}">
      <dgm:prSet/>
      <dgm:spPr/>
      <dgm:t>
        <a:bodyPr/>
        <a:lstStyle/>
        <a:p>
          <a:endParaRPr lang="en-US"/>
        </a:p>
      </dgm:t>
    </dgm:pt>
    <dgm:pt modelId="{3F878CEA-C5F3-4F1B-BDA5-8151688601DF}">
      <dgm:prSet phldrT="[Text]"/>
      <dgm:spPr/>
      <dgm:t>
        <a:bodyPr/>
        <a:lstStyle/>
        <a:p>
          <a:r>
            <a:rPr lang="en-US" dirty="0"/>
            <a:t>Unit tests</a:t>
          </a:r>
        </a:p>
      </dgm:t>
    </dgm:pt>
    <dgm:pt modelId="{CACA6482-8296-4467-8AD5-35D1D85B22BB}" type="parTrans" cxnId="{7FF19137-5AFD-40B9-8197-2CC0D4F561CA}">
      <dgm:prSet/>
      <dgm:spPr/>
      <dgm:t>
        <a:bodyPr/>
        <a:lstStyle/>
        <a:p>
          <a:endParaRPr lang="en-US"/>
        </a:p>
      </dgm:t>
    </dgm:pt>
    <dgm:pt modelId="{59AFA47E-F544-4E3B-8CD8-182415E2990A}" type="sibTrans" cxnId="{7FF19137-5AFD-40B9-8197-2CC0D4F561CA}">
      <dgm:prSet/>
      <dgm:spPr/>
      <dgm:t>
        <a:bodyPr/>
        <a:lstStyle/>
        <a:p>
          <a:endParaRPr lang="en-US"/>
        </a:p>
      </dgm:t>
    </dgm:pt>
    <dgm:pt modelId="{4513CCB7-DD03-40C5-A337-9874172D791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Padmini </a:t>
          </a:r>
          <a:r>
            <a:rPr lang="en-US" dirty="0" err="1"/>
            <a:t>Manjunatha</a:t>
          </a:r>
          <a:endParaRPr lang="en-US" dirty="0"/>
        </a:p>
      </dgm:t>
    </dgm:pt>
    <dgm:pt modelId="{4311AB2F-7026-4D77-9FFC-0138FF77CD43}" type="parTrans" cxnId="{A1226584-95E5-45F3-9D40-4018DF644F85}">
      <dgm:prSet/>
      <dgm:spPr/>
      <dgm:t>
        <a:bodyPr/>
        <a:lstStyle/>
        <a:p>
          <a:endParaRPr lang="en-US"/>
        </a:p>
      </dgm:t>
    </dgm:pt>
    <dgm:pt modelId="{46EFCFF8-75F1-435C-B8E0-B18BE1C9448B}" type="sibTrans" cxnId="{A1226584-95E5-45F3-9D40-4018DF644F85}">
      <dgm:prSet/>
      <dgm:spPr/>
      <dgm:t>
        <a:bodyPr/>
        <a:lstStyle/>
        <a:p>
          <a:endParaRPr lang="en-US"/>
        </a:p>
      </dgm:t>
    </dgm:pt>
    <dgm:pt modelId="{F3BC0AC8-45CC-4EDE-8049-8F034A5F87B0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724EDB3B-1CDA-41BE-A7C1-A7E941C81666}" type="parTrans" cxnId="{F770F8BF-C902-4C78-BD28-65262154D13E}">
      <dgm:prSet/>
      <dgm:spPr/>
      <dgm:t>
        <a:bodyPr/>
        <a:lstStyle/>
        <a:p>
          <a:endParaRPr lang="en-US"/>
        </a:p>
      </dgm:t>
    </dgm:pt>
    <dgm:pt modelId="{5CAE3176-2544-4011-B245-1B261400CACC}" type="sibTrans" cxnId="{F770F8BF-C902-4C78-BD28-65262154D13E}">
      <dgm:prSet/>
      <dgm:spPr/>
      <dgm:t>
        <a:bodyPr/>
        <a:lstStyle/>
        <a:p>
          <a:endParaRPr lang="en-US"/>
        </a:p>
      </dgm:t>
    </dgm:pt>
    <dgm:pt modelId="{CD09DB0C-5064-4AE4-8EE8-05ED38FA4AD4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B603E826-7551-4CB3-AA1C-DEEDCB59C1CE}" type="parTrans" cxnId="{C2259090-B625-4449-AF28-A68EED513197}">
      <dgm:prSet/>
      <dgm:spPr/>
      <dgm:t>
        <a:bodyPr/>
        <a:lstStyle/>
        <a:p>
          <a:endParaRPr lang="en-US"/>
        </a:p>
      </dgm:t>
    </dgm:pt>
    <dgm:pt modelId="{C4595346-1067-4BEB-BA63-C669AC67E643}" type="sibTrans" cxnId="{C2259090-B625-4449-AF28-A68EED513197}">
      <dgm:prSet/>
      <dgm:spPr/>
      <dgm:t>
        <a:bodyPr/>
        <a:lstStyle/>
        <a:p>
          <a:endParaRPr lang="en-US"/>
        </a:p>
      </dgm:t>
    </dgm:pt>
    <dgm:pt modelId="{475FF7F4-3ECB-43E6-A21C-5DD7EDC2B9ED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/>
            <a:t>Karthik </a:t>
          </a:r>
          <a:r>
            <a:rPr lang="en-US" dirty="0" err="1"/>
            <a:t>Kothamangala</a:t>
          </a:r>
          <a:r>
            <a:rPr lang="en-US" dirty="0"/>
            <a:t> </a:t>
          </a:r>
          <a:r>
            <a:rPr lang="en-US" dirty="0" err="1"/>
            <a:t>Sreenath</a:t>
          </a:r>
          <a:endParaRPr lang="en-US" dirty="0"/>
        </a:p>
      </dgm:t>
    </dgm:pt>
    <dgm:pt modelId="{46211822-B7F5-4F88-BEA5-DDF6B62665BB}" type="parTrans" cxnId="{15A4AA3E-B065-4D8B-92EE-B1B64F8B5937}">
      <dgm:prSet/>
      <dgm:spPr/>
      <dgm:t>
        <a:bodyPr/>
        <a:lstStyle/>
        <a:p>
          <a:endParaRPr lang="en-US"/>
        </a:p>
      </dgm:t>
    </dgm:pt>
    <dgm:pt modelId="{6727997E-4772-487C-8CB1-492BA1CB1113}" type="sibTrans" cxnId="{15A4AA3E-B065-4D8B-92EE-B1B64F8B5937}">
      <dgm:prSet/>
      <dgm:spPr/>
      <dgm:t>
        <a:bodyPr/>
        <a:lstStyle/>
        <a:p>
          <a:endParaRPr lang="en-US"/>
        </a:p>
      </dgm:t>
    </dgm:pt>
    <dgm:pt modelId="{9076C3B5-FD06-4329-BBF7-20110E270F1A}">
      <dgm:prSet phldrT="[Text]"/>
      <dgm:spPr/>
      <dgm:t>
        <a:bodyPr/>
        <a:lstStyle/>
        <a:p>
          <a:r>
            <a:rPr lang="en-US" dirty="0"/>
            <a:t>Documentation</a:t>
          </a:r>
        </a:p>
      </dgm:t>
    </dgm:pt>
    <dgm:pt modelId="{D402C43D-0C92-4BCB-A7B9-1CF565AF50C2}" type="parTrans" cxnId="{F3852EEB-DF9F-49DB-9D54-F09B17BE246C}">
      <dgm:prSet/>
      <dgm:spPr/>
      <dgm:t>
        <a:bodyPr/>
        <a:lstStyle/>
        <a:p>
          <a:endParaRPr lang="en-US"/>
        </a:p>
      </dgm:t>
    </dgm:pt>
    <dgm:pt modelId="{BA1BBE73-6EF9-457E-9079-9E9DD3B01CC0}" type="sibTrans" cxnId="{F3852EEB-DF9F-49DB-9D54-F09B17BE246C}">
      <dgm:prSet/>
      <dgm:spPr/>
      <dgm:t>
        <a:bodyPr/>
        <a:lstStyle/>
        <a:p>
          <a:endParaRPr lang="en-US"/>
        </a:p>
      </dgm:t>
    </dgm:pt>
    <dgm:pt modelId="{B4CEA78F-ECE9-4AFF-810C-9683473C93DF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D8808394-F58D-49D5-A158-F9082F937BB5}" type="parTrans" cxnId="{EEFF98B9-7D74-420F-BDA1-1919224195D6}">
      <dgm:prSet/>
      <dgm:spPr/>
      <dgm:t>
        <a:bodyPr/>
        <a:lstStyle/>
        <a:p>
          <a:endParaRPr lang="en-US"/>
        </a:p>
      </dgm:t>
    </dgm:pt>
    <dgm:pt modelId="{60E7B193-DFE3-4E13-BE2A-A97698068C75}" type="sibTrans" cxnId="{EEFF98B9-7D74-420F-BDA1-1919224195D6}">
      <dgm:prSet/>
      <dgm:spPr/>
      <dgm:t>
        <a:bodyPr/>
        <a:lstStyle/>
        <a:p>
          <a:endParaRPr lang="en-US"/>
        </a:p>
      </dgm:t>
    </dgm:pt>
    <dgm:pt modelId="{06A21983-75A4-4F05-92E5-32B40328259C}">
      <dgm:prSet phldrT="[Text]"/>
      <dgm:spPr/>
      <dgm:t>
        <a:bodyPr/>
        <a:lstStyle/>
        <a:p>
          <a:r>
            <a:rPr lang="en-US" dirty="0"/>
            <a:t>Slides</a:t>
          </a:r>
        </a:p>
      </dgm:t>
    </dgm:pt>
    <dgm:pt modelId="{A6A32445-D9B6-4F59-9A51-6A0BD41BF358}" type="parTrans" cxnId="{EB9072BE-721B-4063-95C1-048243BE5627}">
      <dgm:prSet/>
      <dgm:spPr/>
      <dgm:t>
        <a:bodyPr/>
        <a:lstStyle/>
        <a:p>
          <a:endParaRPr lang="en-US"/>
        </a:p>
      </dgm:t>
    </dgm:pt>
    <dgm:pt modelId="{22472037-1048-4CFC-9031-9C53C919A8BE}" type="sibTrans" cxnId="{EB9072BE-721B-4063-95C1-048243BE5627}">
      <dgm:prSet/>
      <dgm:spPr/>
      <dgm:t>
        <a:bodyPr/>
        <a:lstStyle/>
        <a:p>
          <a:endParaRPr lang="en-US"/>
        </a:p>
      </dgm:t>
    </dgm:pt>
    <dgm:pt modelId="{CBFF8DF7-2077-4C4F-B7B0-5A91E6C2C1B9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E61E919B-C8D0-418B-B778-3370D3EADFAD}" type="parTrans" cxnId="{E94584DB-4644-4B4A-A84D-ADE00E8D47D2}">
      <dgm:prSet/>
      <dgm:spPr/>
      <dgm:t>
        <a:bodyPr/>
        <a:lstStyle/>
        <a:p>
          <a:endParaRPr lang="en-US"/>
        </a:p>
      </dgm:t>
    </dgm:pt>
    <dgm:pt modelId="{259BE5ED-BBB6-40BD-87BA-76418CCCC51B}" type="sibTrans" cxnId="{E94584DB-4644-4B4A-A84D-ADE00E8D47D2}">
      <dgm:prSet/>
      <dgm:spPr/>
      <dgm:t>
        <a:bodyPr/>
        <a:lstStyle/>
        <a:p>
          <a:endParaRPr lang="en-US"/>
        </a:p>
      </dgm:t>
    </dgm:pt>
    <dgm:pt modelId="{4997F2F9-ED3A-445C-A852-EA03B6D1CF1E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8909D5BB-A2DF-41E8-A70C-860CBCBACEF0}" type="parTrans" cxnId="{F7AF1320-081A-4968-BE97-2AA216FADD9C}">
      <dgm:prSet/>
      <dgm:spPr/>
      <dgm:t>
        <a:bodyPr/>
        <a:lstStyle/>
        <a:p>
          <a:endParaRPr lang="en-US"/>
        </a:p>
      </dgm:t>
    </dgm:pt>
    <dgm:pt modelId="{255B178E-CF2B-4F58-B9FC-349B52589F74}" type="sibTrans" cxnId="{F7AF1320-081A-4968-BE97-2AA216FADD9C}">
      <dgm:prSet/>
      <dgm:spPr/>
      <dgm:t>
        <a:bodyPr/>
        <a:lstStyle/>
        <a:p>
          <a:endParaRPr lang="en-US"/>
        </a:p>
      </dgm:t>
    </dgm:pt>
    <dgm:pt modelId="{DC440DA1-94F1-4C29-8456-4AAC53F724EF}" type="pres">
      <dgm:prSet presAssocID="{7B524E1E-4506-44F9-9155-681D40226DAF}" presName="Name0" presStyleCnt="0">
        <dgm:presLayoutVars>
          <dgm:dir/>
          <dgm:animLvl val="lvl"/>
          <dgm:resizeHandles val="exact"/>
        </dgm:presLayoutVars>
      </dgm:prSet>
      <dgm:spPr/>
    </dgm:pt>
    <dgm:pt modelId="{744C9D58-29CF-4912-92B2-2928727D7D50}" type="pres">
      <dgm:prSet presAssocID="{47092C00-4426-44D8-8509-690E9A11572B}" presName="composite" presStyleCnt="0"/>
      <dgm:spPr/>
    </dgm:pt>
    <dgm:pt modelId="{0D47697B-D42A-48D7-8F52-9978C74C00AE}" type="pres">
      <dgm:prSet presAssocID="{47092C00-4426-44D8-8509-690E9A11572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A81D2EF-3F4C-482A-B7A3-72B012DAC1BA}" type="pres">
      <dgm:prSet presAssocID="{47092C00-4426-44D8-8509-690E9A11572B}" presName="desTx" presStyleLbl="alignAccFollowNode1" presStyleIdx="0" presStyleCnt="3">
        <dgm:presLayoutVars>
          <dgm:bulletEnabled val="1"/>
        </dgm:presLayoutVars>
      </dgm:prSet>
      <dgm:spPr/>
    </dgm:pt>
    <dgm:pt modelId="{6CC9D148-C07D-40AF-9D25-A922C877C8F3}" type="pres">
      <dgm:prSet presAssocID="{0E193ACD-8C98-46DB-9DFE-12E197C613A0}" presName="space" presStyleCnt="0"/>
      <dgm:spPr/>
    </dgm:pt>
    <dgm:pt modelId="{87008F43-EB19-4650-9B31-C94D235CB357}" type="pres">
      <dgm:prSet presAssocID="{4513CCB7-DD03-40C5-A337-9874172D791A}" presName="composite" presStyleCnt="0"/>
      <dgm:spPr/>
    </dgm:pt>
    <dgm:pt modelId="{CE9C296D-4451-43E3-8EA2-7DE9B22C03BB}" type="pres">
      <dgm:prSet presAssocID="{4513CCB7-DD03-40C5-A337-9874172D791A}" presName="parTx" presStyleLbl="alignNode1" presStyleIdx="1" presStyleCnt="3" custLinFactNeighborX="53">
        <dgm:presLayoutVars>
          <dgm:chMax val="0"/>
          <dgm:chPref val="0"/>
          <dgm:bulletEnabled val="1"/>
        </dgm:presLayoutVars>
      </dgm:prSet>
      <dgm:spPr/>
    </dgm:pt>
    <dgm:pt modelId="{E973AD4A-CCC3-4327-91C3-790A27ED26AB}" type="pres">
      <dgm:prSet presAssocID="{4513CCB7-DD03-40C5-A337-9874172D791A}" presName="desTx" presStyleLbl="alignAccFollowNode1" presStyleIdx="1" presStyleCnt="3">
        <dgm:presLayoutVars>
          <dgm:bulletEnabled val="1"/>
        </dgm:presLayoutVars>
      </dgm:prSet>
      <dgm:spPr/>
    </dgm:pt>
    <dgm:pt modelId="{BDFD3690-9E0A-4B94-B7F4-4EFF136F5ED6}" type="pres">
      <dgm:prSet presAssocID="{46EFCFF8-75F1-435C-B8E0-B18BE1C9448B}" presName="space" presStyleCnt="0"/>
      <dgm:spPr/>
    </dgm:pt>
    <dgm:pt modelId="{4BB5577E-7B0A-4ABF-B10D-653771F84846}" type="pres">
      <dgm:prSet presAssocID="{475FF7F4-3ECB-43E6-A21C-5DD7EDC2B9ED}" presName="composite" presStyleCnt="0"/>
      <dgm:spPr/>
    </dgm:pt>
    <dgm:pt modelId="{4EA418D4-FA5C-47A7-8C21-BBD21ECC1B79}" type="pres">
      <dgm:prSet presAssocID="{475FF7F4-3ECB-43E6-A21C-5DD7EDC2B9ED}" presName="parTx" presStyleLbl="alignNode1" presStyleIdx="2" presStyleCnt="3" custLinFactNeighborX="103">
        <dgm:presLayoutVars>
          <dgm:chMax val="0"/>
          <dgm:chPref val="0"/>
          <dgm:bulletEnabled val="1"/>
        </dgm:presLayoutVars>
      </dgm:prSet>
      <dgm:spPr/>
    </dgm:pt>
    <dgm:pt modelId="{C7058256-D63A-4313-90AD-1A604F4AC3B6}" type="pres">
      <dgm:prSet presAssocID="{475FF7F4-3ECB-43E6-A21C-5DD7EDC2B9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7AD1C0A-C242-48C3-9E18-C58EEAD6E110}" type="presOf" srcId="{7B524E1E-4506-44F9-9155-681D40226DAF}" destId="{DC440DA1-94F1-4C29-8456-4AAC53F724EF}" srcOrd="0" destOrd="0" presId="urn:microsoft.com/office/officeart/2005/8/layout/hList1"/>
    <dgm:cxn modelId="{9C21A10B-28B8-47D5-B684-D8169252C4D5}" type="presOf" srcId="{4997F2F9-ED3A-445C-A852-EA03B6D1CF1E}" destId="{C7058256-D63A-4313-90AD-1A604F4AC3B6}" srcOrd="0" destOrd="2" presId="urn:microsoft.com/office/officeart/2005/8/layout/hList1"/>
    <dgm:cxn modelId="{F7AF1320-081A-4968-BE97-2AA216FADD9C}" srcId="{475FF7F4-3ECB-43E6-A21C-5DD7EDC2B9ED}" destId="{4997F2F9-ED3A-445C-A852-EA03B6D1CF1E}" srcOrd="2" destOrd="0" parTransId="{8909D5BB-A2DF-41E8-A70C-860CBCBACEF0}" sibTransId="{255B178E-CF2B-4F58-B9FC-349B52589F74}"/>
    <dgm:cxn modelId="{CED3932B-D649-495F-AEDE-DF63DAEB2E7A}" type="presOf" srcId="{CBFF8DF7-2077-4C4F-B7B0-5A91E6C2C1B9}" destId="{E973AD4A-CCC3-4327-91C3-790A27ED26AB}" srcOrd="0" destOrd="2" presId="urn:microsoft.com/office/officeart/2005/8/layout/hList1"/>
    <dgm:cxn modelId="{37DF122F-6F8E-4404-A479-705040488B4F}" type="presOf" srcId="{4513CCB7-DD03-40C5-A337-9874172D791A}" destId="{CE9C296D-4451-43E3-8EA2-7DE9B22C03BB}" srcOrd="0" destOrd="0" presId="urn:microsoft.com/office/officeart/2005/8/layout/hList1"/>
    <dgm:cxn modelId="{7FF19137-5AFD-40B9-8197-2CC0D4F561CA}" srcId="{47092C00-4426-44D8-8509-690E9A11572B}" destId="{3F878CEA-C5F3-4F1B-BDA5-8151688601DF}" srcOrd="1" destOrd="0" parTransId="{CACA6482-8296-4467-8AD5-35D1D85B22BB}" sibTransId="{59AFA47E-F544-4E3B-8CD8-182415E2990A}"/>
    <dgm:cxn modelId="{F86DCF3D-4233-46E7-9343-F20556F0DD34}" type="presOf" srcId="{734618D7-6C29-4875-9EBF-F66C63A86EBC}" destId="{5A81D2EF-3F4C-482A-B7A3-72B012DAC1BA}" srcOrd="0" destOrd="0" presId="urn:microsoft.com/office/officeart/2005/8/layout/hList1"/>
    <dgm:cxn modelId="{15A4AA3E-B065-4D8B-92EE-B1B64F8B5937}" srcId="{7B524E1E-4506-44F9-9155-681D40226DAF}" destId="{475FF7F4-3ECB-43E6-A21C-5DD7EDC2B9ED}" srcOrd="2" destOrd="0" parTransId="{46211822-B7F5-4F88-BEA5-DDF6B62665BB}" sibTransId="{6727997E-4772-487C-8CB1-492BA1CB1113}"/>
    <dgm:cxn modelId="{5118B760-B19F-455A-A645-BE18E9F7853D}" type="presOf" srcId="{3F878CEA-C5F3-4F1B-BDA5-8151688601DF}" destId="{5A81D2EF-3F4C-482A-B7A3-72B012DAC1BA}" srcOrd="0" destOrd="1" presId="urn:microsoft.com/office/officeart/2005/8/layout/hList1"/>
    <dgm:cxn modelId="{63D1F642-7370-4CC7-9810-26137FF01423}" type="presOf" srcId="{47092C00-4426-44D8-8509-690E9A11572B}" destId="{0D47697B-D42A-48D7-8F52-9978C74C00AE}" srcOrd="0" destOrd="0" presId="urn:microsoft.com/office/officeart/2005/8/layout/hList1"/>
    <dgm:cxn modelId="{96CB1969-0FFD-4BF9-B1D4-71DF9E37948A}" type="presOf" srcId="{9076C3B5-FD06-4329-BBF7-20110E270F1A}" destId="{C7058256-D63A-4313-90AD-1A604F4AC3B6}" srcOrd="0" destOrd="0" presId="urn:microsoft.com/office/officeart/2005/8/layout/hList1"/>
    <dgm:cxn modelId="{95CE364D-B947-4788-A723-24F789B2FD9C}" srcId="{7B524E1E-4506-44F9-9155-681D40226DAF}" destId="{47092C00-4426-44D8-8509-690E9A11572B}" srcOrd="0" destOrd="0" parTransId="{89950D8A-2C23-42CA-89AE-C2270E440639}" sibTransId="{0E193ACD-8C98-46DB-9DFE-12E197C613A0}"/>
    <dgm:cxn modelId="{D115EA5A-29B5-49D2-B46D-AD56B9E40657}" srcId="{47092C00-4426-44D8-8509-690E9A11572B}" destId="{734618D7-6C29-4875-9EBF-F66C63A86EBC}" srcOrd="0" destOrd="0" parTransId="{1D26F3D6-A7DD-4AE2-9E1F-EDAC04746B0E}" sibTransId="{C8F498C1-2EA8-4264-B606-0DE4CBBC3BE7}"/>
    <dgm:cxn modelId="{01C1DA80-2916-4DA2-A1DE-10D1FD213A47}" type="presOf" srcId="{475FF7F4-3ECB-43E6-A21C-5DD7EDC2B9ED}" destId="{4EA418D4-FA5C-47A7-8C21-BBD21ECC1B79}" srcOrd="0" destOrd="0" presId="urn:microsoft.com/office/officeart/2005/8/layout/hList1"/>
    <dgm:cxn modelId="{A1226584-95E5-45F3-9D40-4018DF644F85}" srcId="{7B524E1E-4506-44F9-9155-681D40226DAF}" destId="{4513CCB7-DD03-40C5-A337-9874172D791A}" srcOrd="1" destOrd="0" parTransId="{4311AB2F-7026-4D77-9FFC-0138FF77CD43}" sibTransId="{46EFCFF8-75F1-435C-B8E0-B18BE1C9448B}"/>
    <dgm:cxn modelId="{C2259090-B625-4449-AF28-A68EED513197}" srcId="{4513CCB7-DD03-40C5-A337-9874172D791A}" destId="{CD09DB0C-5064-4AE4-8EE8-05ED38FA4AD4}" srcOrd="1" destOrd="0" parTransId="{B603E826-7551-4CB3-AA1C-DEEDCB59C1CE}" sibTransId="{C4595346-1067-4BEB-BA63-C669AC67E643}"/>
    <dgm:cxn modelId="{EEFF98B9-7D74-420F-BDA1-1919224195D6}" srcId="{475FF7F4-3ECB-43E6-A21C-5DD7EDC2B9ED}" destId="{B4CEA78F-ECE9-4AFF-810C-9683473C93DF}" srcOrd="1" destOrd="0" parTransId="{D8808394-F58D-49D5-A158-F9082F937BB5}" sibTransId="{60E7B193-DFE3-4E13-BE2A-A97698068C75}"/>
    <dgm:cxn modelId="{EB9072BE-721B-4063-95C1-048243BE5627}" srcId="{47092C00-4426-44D8-8509-690E9A11572B}" destId="{06A21983-75A4-4F05-92E5-32B40328259C}" srcOrd="2" destOrd="0" parTransId="{A6A32445-D9B6-4F59-9A51-6A0BD41BF358}" sibTransId="{22472037-1048-4CFC-9031-9C53C919A8BE}"/>
    <dgm:cxn modelId="{F770F8BF-C902-4C78-BD28-65262154D13E}" srcId="{4513CCB7-DD03-40C5-A337-9874172D791A}" destId="{F3BC0AC8-45CC-4EDE-8049-8F034A5F87B0}" srcOrd="0" destOrd="0" parTransId="{724EDB3B-1CDA-41BE-A7C1-A7E941C81666}" sibTransId="{5CAE3176-2544-4011-B245-1B261400CACC}"/>
    <dgm:cxn modelId="{E94584DB-4644-4B4A-A84D-ADE00E8D47D2}" srcId="{4513CCB7-DD03-40C5-A337-9874172D791A}" destId="{CBFF8DF7-2077-4C4F-B7B0-5A91E6C2C1B9}" srcOrd="2" destOrd="0" parTransId="{E61E919B-C8D0-418B-B778-3370D3EADFAD}" sibTransId="{259BE5ED-BBB6-40BD-87BA-76418CCCC51B}"/>
    <dgm:cxn modelId="{0DE35DE5-C399-4B0C-AF37-8A1F9F98FE59}" type="presOf" srcId="{F3BC0AC8-45CC-4EDE-8049-8F034A5F87B0}" destId="{E973AD4A-CCC3-4327-91C3-790A27ED26AB}" srcOrd="0" destOrd="0" presId="urn:microsoft.com/office/officeart/2005/8/layout/hList1"/>
    <dgm:cxn modelId="{F3852EEB-DF9F-49DB-9D54-F09B17BE246C}" srcId="{475FF7F4-3ECB-43E6-A21C-5DD7EDC2B9ED}" destId="{9076C3B5-FD06-4329-BBF7-20110E270F1A}" srcOrd="0" destOrd="0" parTransId="{D402C43D-0C92-4BCB-A7B9-1CF565AF50C2}" sibTransId="{BA1BBE73-6EF9-457E-9079-9E9DD3B01CC0}"/>
    <dgm:cxn modelId="{45B54BEC-15B3-4978-8D84-25882F83BAD1}" type="presOf" srcId="{B4CEA78F-ECE9-4AFF-810C-9683473C93DF}" destId="{C7058256-D63A-4313-90AD-1A604F4AC3B6}" srcOrd="0" destOrd="1" presId="urn:microsoft.com/office/officeart/2005/8/layout/hList1"/>
    <dgm:cxn modelId="{E18838EF-9BFC-4D03-B3AF-81DFF5AB2C6D}" type="presOf" srcId="{CD09DB0C-5064-4AE4-8EE8-05ED38FA4AD4}" destId="{E973AD4A-CCC3-4327-91C3-790A27ED26AB}" srcOrd="0" destOrd="1" presId="urn:microsoft.com/office/officeart/2005/8/layout/hList1"/>
    <dgm:cxn modelId="{743626F1-54E6-4B27-ACC9-681652C2E46E}" type="presOf" srcId="{06A21983-75A4-4F05-92E5-32B40328259C}" destId="{5A81D2EF-3F4C-482A-B7A3-72B012DAC1BA}" srcOrd="0" destOrd="2" presId="urn:microsoft.com/office/officeart/2005/8/layout/hList1"/>
    <dgm:cxn modelId="{11E4C202-E5DC-4784-8899-694A02BB9C06}" type="presParOf" srcId="{DC440DA1-94F1-4C29-8456-4AAC53F724EF}" destId="{744C9D58-29CF-4912-92B2-2928727D7D50}" srcOrd="0" destOrd="0" presId="urn:microsoft.com/office/officeart/2005/8/layout/hList1"/>
    <dgm:cxn modelId="{B105E6B6-0015-44E9-8174-43FCA6EFC8F8}" type="presParOf" srcId="{744C9D58-29CF-4912-92B2-2928727D7D50}" destId="{0D47697B-D42A-48D7-8F52-9978C74C00AE}" srcOrd="0" destOrd="0" presId="urn:microsoft.com/office/officeart/2005/8/layout/hList1"/>
    <dgm:cxn modelId="{9CD84351-A3BE-4BA1-B2B7-BE4D90663C6A}" type="presParOf" srcId="{744C9D58-29CF-4912-92B2-2928727D7D50}" destId="{5A81D2EF-3F4C-482A-B7A3-72B012DAC1BA}" srcOrd="1" destOrd="0" presId="urn:microsoft.com/office/officeart/2005/8/layout/hList1"/>
    <dgm:cxn modelId="{49EB21A3-8331-4DAE-900A-81F3FB796519}" type="presParOf" srcId="{DC440DA1-94F1-4C29-8456-4AAC53F724EF}" destId="{6CC9D148-C07D-40AF-9D25-A922C877C8F3}" srcOrd="1" destOrd="0" presId="urn:microsoft.com/office/officeart/2005/8/layout/hList1"/>
    <dgm:cxn modelId="{B2E06C0A-31B6-482B-BC70-37C7FFD661D0}" type="presParOf" srcId="{DC440DA1-94F1-4C29-8456-4AAC53F724EF}" destId="{87008F43-EB19-4650-9B31-C94D235CB357}" srcOrd="2" destOrd="0" presId="urn:microsoft.com/office/officeart/2005/8/layout/hList1"/>
    <dgm:cxn modelId="{5123D4E7-4D1B-4FE8-B999-3F14166F9F79}" type="presParOf" srcId="{87008F43-EB19-4650-9B31-C94D235CB357}" destId="{CE9C296D-4451-43E3-8EA2-7DE9B22C03BB}" srcOrd="0" destOrd="0" presId="urn:microsoft.com/office/officeart/2005/8/layout/hList1"/>
    <dgm:cxn modelId="{5EFF69A8-3C75-4FF9-9964-2141D4843F1B}" type="presParOf" srcId="{87008F43-EB19-4650-9B31-C94D235CB357}" destId="{E973AD4A-CCC3-4327-91C3-790A27ED26AB}" srcOrd="1" destOrd="0" presId="urn:microsoft.com/office/officeart/2005/8/layout/hList1"/>
    <dgm:cxn modelId="{6275B1C8-820D-4521-A898-21326D53D60F}" type="presParOf" srcId="{DC440DA1-94F1-4C29-8456-4AAC53F724EF}" destId="{BDFD3690-9E0A-4B94-B7F4-4EFF136F5ED6}" srcOrd="3" destOrd="0" presId="urn:microsoft.com/office/officeart/2005/8/layout/hList1"/>
    <dgm:cxn modelId="{3FB131EE-A8DA-4CFC-8846-64094DBF4522}" type="presParOf" srcId="{DC440DA1-94F1-4C29-8456-4AAC53F724EF}" destId="{4BB5577E-7B0A-4ABF-B10D-653771F84846}" srcOrd="4" destOrd="0" presId="urn:microsoft.com/office/officeart/2005/8/layout/hList1"/>
    <dgm:cxn modelId="{30CF038E-4A4F-4FE3-AF2D-1A827C1464AB}" type="presParOf" srcId="{4BB5577E-7B0A-4ABF-B10D-653771F84846}" destId="{4EA418D4-FA5C-47A7-8C21-BBD21ECC1B79}" srcOrd="0" destOrd="0" presId="urn:microsoft.com/office/officeart/2005/8/layout/hList1"/>
    <dgm:cxn modelId="{9191B337-E3A4-46D9-968D-AC80E07F2772}" type="presParOf" srcId="{4BB5577E-7B0A-4ABF-B10D-653771F84846}" destId="{C7058256-D63A-4313-90AD-1A604F4AC3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7697B-D42A-48D7-8F52-9978C74C00AE}">
      <dsp:nvSpPr>
        <dsp:cNvPr id="0" name=""/>
        <dsp:cNvSpPr/>
      </dsp:nvSpPr>
      <dsp:spPr>
        <a:xfrm>
          <a:off x="3095" y="285830"/>
          <a:ext cx="3018234" cy="1185801"/>
        </a:xfrm>
        <a:prstGeom prst="rect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Kushal  Prakash</a:t>
          </a:r>
        </a:p>
      </dsp:txBody>
      <dsp:txXfrm>
        <a:off x="3095" y="285830"/>
        <a:ext cx="3018234" cy="1185801"/>
      </dsp:txXfrm>
    </dsp:sp>
    <dsp:sp modelId="{5A81D2EF-3F4C-482A-B7A3-72B012DAC1BA}">
      <dsp:nvSpPr>
        <dsp:cNvPr id="0" name=""/>
        <dsp:cNvSpPr/>
      </dsp:nvSpPr>
      <dsp:spPr>
        <a:xfrm>
          <a:off x="3095" y="1471631"/>
          <a:ext cx="3018234" cy="1784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Input from scalar encoder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Unit tests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Slides</a:t>
          </a:r>
        </a:p>
      </dsp:txBody>
      <dsp:txXfrm>
        <a:off x="3095" y="1471631"/>
        <a:ext cx="3018234" cy="1784250"/>
      </dsp:txXfrm>
    </dsp:sp>
    <dsp:sp modelId="{CE9C296D-4451-43E3-8EA2-7DE9B22C03BB}">
      <dsp:nvSpPr>
        <dsp:cNvPr id="0" name=""/>
        <dsp:cNvSpPr/>
      </dsp:nvSpPr>
      <dsp:spPr>
        <a:xfrm>
          <a:off x="3445482" y="285830"/>
          <a:ext cx="3018234" cy="1185801"/>
        </a:xfrm>
        <a:prstGeom prst="rect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Padmini </a:t>
          </a:r>
          <a:r>
            <a:rPr lang="en-US" sz="2600" kern="1200" dirty="0" err="1"/>
            <a:t>Manjunatha</a:t>
          </a:r>
          <a:endParaRPr lang="en-US" sz="2600" kern="1200" dirty="0"/>
        </a:p>
      </dsp:txBody>
      <dsp:txXfrm>
        <a:off x="3445482" y="285830"/>
        <a:ext cx="3018234" cy="1185801"/>
      </dsp:txXfrm>
    </dsp:sp>
    <dsp:sp modelId="{E973AD4A-CCC3-4327-91C3-790A27ED26AB}">
      <dsp:nvSpPr>
        <dsp:cNvPr id="0" name=""/>
        <dsp:cNvSpPr/>
      </dsp:nvSpPr>
      <dsp:spPr>
        <a:xfrm>
          <a:off x="3443882" y="1471631"/>
          <a:ext cx="3018234" cy="1784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Documentation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Report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Review</a:t>
          </a:r>
        </a:p>
      </dsp:txBody>
      <dsp:txXfrm>
        <a:off x="3443882" y="1471631"/>
        <a:ext cx="3018234" cy="1784250"/>
      </dsp:txXfrm>
    </dsp:sp>
    <dsp:sp modelId="{4EA418D4-FA5C-47A7-8C21-BBD21ECC1B79}">
      <dsp:nvSpPr>
        <dsp:cNvPr id="0" name=""/>
        <dsp:cNvSpPr/>
      </dsp:nvSpPr>
      <dsp:spPr>
        <a:xfrm>
          <a:off x="6887765" y="285830"/>
          <a:ext cx="3018234" cy="1185801"/>
        </a:xfrm>
        <a:prstGeom prst="rect">
          <a:avLst/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Karthik </a:t>
          </a:r>
          <a:r>
            <a:rPr lang="en-US" sz="2600" kern="1200" dirty="0" err="1"/>
            <a:t>Kothamangala</a:t>
          </a:r>
          <a:r>
            <a:rPr lang="en-US" sz="2600" kern="1200" dirty="0"/>
            <a:t> </a:t>
          </a:r>
          <a:r>
            <a:rPr lang="en-US" sz="2600" kern="1200" dirty="0" err="1"/>
            <a:t>Sreenath</a:t>
          </a:r>
          <a:endParaRPr lang="en-US" sz="2600" kern="1200" dirty="0"/>
        </a:p>
      </dsp:txBody>
      <dsp:txXfrm>
        <a:off x="6887765" y="285830"/>
        <a:ext cx="3018234" cy="1185801"/>
      </dsp:txXfrm>
    </dsp:sp>
    <dsp:sp modelId="{C7058256-D63A-4313-90AD-1A604F4AC3B6}">
      <dsp:nvSpPr>
        <dsp:cNvPr id="0" name=""/>
        <dsp:cNvSpPr/>
      </dsp:nvSpPr>
      <dsp:spPr>
        <a:xfrm>
          <a:off x="6884670" y="1471631"/>
          <a:ext cx="3018234" cy="1784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Documentation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Report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Review</a:t>
          </a:r>
        </a:p>
      </dsp:txBody>
      <dsp:txXfrm>
        <a:off x="6884670" y="1471631"/>
        <a:ext cx="3018234" cy="178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2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308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7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BE0A-03D9-45A7-BFBC-912268D5452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E517-BDF3-4ACB-A2F7-E58F3D3E2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2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B5F8-C696-76A2-6879-B22857A6D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/>
              <a:t>Sparse distributed representation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F86D-0E5C-23B3-418C-09D62C0242A5}"/>
              </a:ext>
            </a:extLst>
          </p:cNvPr>
          <p:cNvSpPr txBox="1"/>
          <p:nvPr/>
        </p:nvSpPr>
        <p:spPr>
          <a:xfrm>
            <a:off x="6560597" y="3950563"/>
            <a:ext cx="4696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 err="1"/>
              <a:t>team_entropy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Karthik </a:t>
            </a:r>
            <a:r>
              <a:rPr lang="en-US" dirty="0" err="1"/>
              <a:t>Kothamangala</a:t>
            </a:r>
            <a:r>
              <a:rPr lang="en-US" dirty="0"/>
              <a:t> </a:t>
            </a:r>
            <a:r>
              <a:rPr lang="en-US" dirty="0" err="1"/>
              <a:t>Sreenath</a:t>
            </a:r>
            <a:r>
              <a:rPr lang="en-US" dirty="0"/>
              <a:t> (1438341)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Kushal Prakash (1429800)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Padmini </a:t>
            </a:r>
            <a:r>
              <a:rPr lang="en-US" dirty="0" err="1"/>
              <a:t>Manjunatha</a:t>
            </a:r>
            <a:r>
              <a:rPr lang="en-US" dirty="0"/>
              <a:t> (1427336)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64AC-C7F0-5699-E5F1-ECD19DFD97B3}"/>
              </a:ext>
            </a:extLst>
          </p:cNvPr>
          <p:cNvSpPr txBox="1"/>
          <p:nvPr/>
        </p:nvSpPr>
        <p:spPr>
          <a:xfrm>
            <a:off x="781235" y="745724"/>
            <a:ext cx="745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 Technology[</a:t>
            </a:r>
            <a:r>
              <a:rPr lang="en-US" dirty="0" err="1"/>
              <a:t>M.Engg</a:t>
            </a:r>
            <a:r>
              <a:rPr lang="en-US" dirty="0"/>
              <a:t>.] :Software engineering</a:t>
            </a:r>
          </a:p>
          <a:p>
            <a:pPr algn="ctr"/>
            <a:r>
              <a:rPr lang="en-US" dirty="0"/>
              <a:t>By: Damir </a:t>
            </a:r>
            <a:r>
              <a:rPr lang="en-US" dirty="0" err="1"/>
              <a:t>Dobric</a:t>
            </a:r>
            <a:r>
              <a:rPr lang="en-US" dirty="0"/>
              <a:t> / Andreas </a:t>
            </a:r>
            <a:r>
              <a:rPr lang="en-US" dirty="0" err="1"/>
              <a:t>Pech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8352-76FC-E80B-867E-C89A3B00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17157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256AE-74F2-2D4B-911F-6034ED26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Sparse representation can reduce overfitting, computation cost, and may capture important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very resilient to noise.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Due to error calculation, it’s accuracy increases with more number of iterations.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03154-8EC6-610A-C3FF-BEDB93E737F8}"/>
              </a:ext>
            </a:extLst>
          </p:cNvPr>
          <p:cNvSpPr txBox="1"/>
          <p:nvPr/>
        </p:nvSpPr>
        <p:spPr>
          <a:xfrm>
            <a:off x="7899796" y="5273341"/>
            <a:ext cx="314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3. Activated bits in SDR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90D4B8B-9635-042D-B9ED-01462B9D60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52" y="609600"/>
            <a:ext cx="3828823" cy="4333874"/>
          </a:xfrm>
        </p:spPr>
      </p:pic>
    </p:spTree>
    <p:extLst>
      <p:ext uri="{BB962C8B-B14F-4D97-AF65-F5344CB8AC3E}">
        <p14:creationId xmlns:p14="http://schemas.microsoft.com/office/powerpoint/2010/main" val="296869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1F0E70-45BB-84B0-D986-8573AC92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356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632C-1559-AABF-CDFD-E2B2D6A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B59D-5710-2DD2-EF6A-1803214B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Roles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HTM</a:t>
            </a:r>
          </a:p>
          <a:p>
            <a:r>
              <a:rPr lang="en-US" dirty="0"/>
              <a:t>What is SDR classifier?</a:t>
            </a:r>
          </a:p>
          <a:p>
            <a:r>
              <a:rPr lang="en-US" dirty="0"/>
              <a:t>How does SDR classifier work?</a:t>
            </a:r>
          </a:p>
          <a:p>
            <a:r>
              <a:rPr lang="en-US" dirty="0"/>
              <a:t>Advantages for SDR classifier</a:t>
            </a:r>
          </a:p>
          <a:p>
            <a:r>
              <a:rPr lang="en-US" dirty="0"/>
              <a:t>Application of SDR classifier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1080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601E-9DAA-6372-4C04-65940E5F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3BB930-6A1F-6967-501F-A6413CA0A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789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4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F098-88F7-CE35-C46E-60C5CF43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classifiers and </a:t>
            </a:r>
            <a:r>
              <a:rPr lang="en-US" dirty="0" err="1"/>
              <a:t>sdr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DEC592-BEA7-6329-B7B1-57EB100EE1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05" y="981076"/>
            <a:ext cx="4084674" cy="44504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537E6-58B9-0D8A-A52B-DE9624C57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machine learning, a classifier is an algorithm that takes a set of input data and assigns it to one of several predefined categories or classes. The goal of a classifier is to accurately predict the class label of new, unseen data based on patterns it has learned from the training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supervised learning algorithm, meaning they are trained on labeled data where the correct class labels are known.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Dense representation can lead to overfitting, high computation cost, and may not capture important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Sparse distribution representation classifier addresses these issues by using a sparse feature representation.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presentation will discuss the concept of sparse distribution representation classifier and its benefits.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5571C-40C2-AEC1-985C-DBE076A07226}"/>
              </a:ext>
            </a:extLst>
          </p:cNvPr>
          <p:cNvSpPr txBox="1"/>
          <p:nvPr/>
        </p:nvSpPr>
        <p:spPr>
          <a:xfrm>
            <a:off x="7899796" y="5779378"/>
            <a:ext cx="314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HTM-SDR hierarchy</a:t>
            </a:r>
          </a:p>
        </p:txBody>
      </p:sp>
    </p:spTree>
    <p:extLst>
      <p:ext uri="{BB962C8B-B14F-4D97-AF65-F5344CB8AC3E}">
        <p14:creationId xmlns:p14="http://schemas.microsoft.com/office/powerpoint/2010/main" val="9417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213FD5-F84F-CA64-C7F8-C6C67917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Temporal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E8FBA6-4C3D-E9B4-700A-94E6F5D1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066"/>
            <a:ext cx="9905999" cy="3909135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dirty="0">
              <a:effectLst/>
            </a:endParaRPr>
          </a:p>
          <a:p>
            <a:pPr algn="just"/>
            <a:r>
              <a:rPr lang="en-US" dirty="0"/>
              <a:t>Hierarchical Temporal Memory (HTM) is a machine learning algorithm based on the principles of the neocortex.</a:t>
            </a:r>
          </a:p>
          <a:p>
            <a:pPr algn="just"/>
            <a:r>
              <a:rPr lang="en-US" dirty="0"/>
              <a:t>It is a type of neural network that is capable of learning and recognizing patterns in temporal data streams.</a:t>
            </a:r>
          </a:p>
          <a:p>
            <a:pPr algn="just"/>
            <a:r>
              <a:rPr lang="en-US" dirty="0"/>
              <a:t>The basic unit of the HTM is the cortical column, which is a group of neurons that share common input and output connections. </a:t>
            </a:r>
          </a:p>
          <a:p>
            <a:pPr algn="just"/>
            <a:r>
              <a:rPr lang="en-US" dirty="0"/>
              <a:t>The HTM algorithm works by learning and predicting patterns in the temporal data stream. </a:t>
            </a:r>
          </a:p>
          <a:p>
            <a:pPr algn="just"/>
            <a:r>
              <a:rPr lang="en-US" dirty="0"/>
              <a:t>The input data is first encoded into a sparse distributed representation using a scalar encoder. The encoded data is then fed into the HTM model, which learns the patterns and sequences of the data over time. </a:t>
            </a:r>
          </a:p>
          <a:p>
            <a:pPr algn="just"/>
            <a:r>
              <a:rPr lang="en-US" dirty="0"/>
              <a:t>The HTM model can also make predictions about the future patterns in the data stream based on the learned patterns.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4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8C38-BB8F-F146-C56B-2ED14137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148179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SDr</a:t>
            </a:r>
            <a:r>
              <a:rPr lang="en-US" dirty="0"/>
              <a:t> classifier?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110-74D5-B09E-5A64-1BE7382C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756540" cy="354171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Sparse distribution representation classifier is a type of classifier that uses a sparse feature representation to classify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sparse representation, only a subset of features is used to represent the data. If active, it is denoted by 1, else 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reduces the dimensionality of the data and avoids overfitting, reduces computation cost, and may capture important features.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8419A-D19F-ACC4-DE98-5874717286B5}"/>
              </a:ext>
            </a:extLst>
          </p:cNvPr>
          <p:cNvSpPr txBox="1"/>
          <p:nvPr/>
        </p:nvSpPr>
        <p:spPr>
          <a:xfrm>
            <a:off x="7899796" y="5274446"/>
            <a:ext cx="314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Shows the active features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0B8649A-1244-6CB2-0B1D-F4D02EAD33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45" y="1477875"/>
            <a:ext cx="4819529" cy="3525926"/>
          </a:xfrm>
        </p:spPr>
      </p:pic>
    </p:spTree>
    <p:extLst>
      <p:ext uri="{BB962C8B-B14F-4D97-AF65-F5344CB8AC3E}">
        <p14:creationId xmlns:p14="http://schemas.microsoft.com/office/powerpoint/2010/main" val="167044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BD78-9848-2C75-6E70-7C7429F0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sdr</a:t>
            </a:r>
            <a:r>
              <a:rPr lang="en-US" dirty="0"/>
              <a:t> classifier work?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A6E65-3E7C-359D-42AF-D72D91B1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Compute : It is responsible for computing the predicted output based on the current input and previous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 : It updates bucket entries and/or weight matrix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Calculate error: Measures the difference between desired and computed probabilities for all buckets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Infer: It uses already learned data to predict based on the input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3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AE5B-B35B-E5C3-B5B9-F7339F7C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sdr</a:t>
            </a:r>
            <a:r>
              <a:rPr lang="en-US" dirty="0"/>
              <a:t> classifier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BB53-46B6-9160-5892-ACA72E46D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Reduced overfitting: Sparse representation reduces the dimensionality of data, which can prevent overfitting.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Reduced computation cost: Sparse representation requires less computation than dense representation, making it more efficient.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Capturing important features: Sparse representation may capture important features that dense representation may not.</a:t>
            </a:r>
          </a:p>
        </p:txBody>
      </p:sp>
    </p:spTree>
    <p:extLst>
      <p:ext uri="{BB962C8B-B14F-4D97-AF65-F5344CB8AC3E}">
        <p14:creationId xmlns:p14="http://schemas.microsoft.com/office/powerpoint/2010/main" val="106931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E618-C274-57E0-F8F0-4C495225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err="1"/>
              <a:t>sdr</a:t>
            </a:r>
            <a:r>
              <a:rPr lang="en-US" dirty="0"/>
              <a:t> classifiers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EA203-1538-60C3-DF46-FC5D0386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As seen from unit tests, SDR classifiers can be used for date/time, text, bitmap.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Image classification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Financial fraud detection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99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289</TotalTime>
  <Words>637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Sparse distributed representation classifier</vt:lpstr>
      <vt:lpstr>content</vt:lpstr>
      <vt:lpstr>roles</vt:lpstr>
      <vt:lpstr>Introduction to classifiers and sdr</vt:lpstr>
      <vt:lpstr>Hierarchical Temporal memory</vt:lpstr>
      <vt:lpstr>What is SDr classifier?</vt:lpstr>
      <vt:lpstr>How does sdr classifier work?</vt:lpstr>
      <vt:lpstr>Advantages of sdr classifier</vt:lpstr>
      <vt:lpstr>Applications of sdr classifiers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distributed representation classifier</dc:title>
  <dc:creator>Kushal Prakash</dc:creator>
  <cp:lastModifiedBy>Kushal Prakash</cp:lastModifiedBy>
  <cp:revision>5</cp:revision>
  <dcterms:created xsi:type="dcterms:W3CDTF">2023-03-27T16:23:54Z</dcterms:created>
  <dcterms:modified xsi:type="dcterms:W3CDTF">2023-03-30T15:36:33Z</dcterms:modified>
</cp:coreProperties>
</file>