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3" r:id="rId6"/>
    <p:sldId id="264" r:id="rId7"/>
    <p:sldId id="265" r:id="rId8"/>
    <p:sldId id="260" r:id="rId9"/>
    <p:sldId id="268" r:id="rId10"/>
    <p:sldId id="261" r:id="rId11"/>
    <p:sldId id="266" r:id="rId12"/>
    <p:sldId id="267"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7D60-2666-4E71-90C6-1D84DB9FAFF4}" v="952" dt="2022-03-27T21:25:49.093"/>
    <p1510:client id="{2F189A25-1A0A-4484-A63C-77516D8C0736}" v="533" dt="2022-03-28T10:25:49.793"/>
    <p1510:client id="{48C1B903-1C08-4BF0-8C79-F63CC3F193E4}" v="514" dt="2022-03-27T10:37:17.692"/>
    <p1510:client id="{7445D254-B69C-444D-9698-E1B2583231CB}" v="187" dt="2022-03-27T21:32:20.115"/>
    <p1510:client id="{B5AA0743-C797-484D-B823-47CEBCE81BCF}" v="144" dt="2022-03-26T18:30:35.892"/>
    <p1510:client id="{F5A963E6-B2CA-48B2-AD67-A53AECD50108}" v="44" dt="2022-03-28T10:35:53.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3" d="100"/>
          <a:sy n="113" d="100"/>
        </p:scale>
        <p:origin x="13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nag Sai Udaykumar" userId="44ad0e2733d7a09f" providerId="Windows Live" clId="Web-{B5AA0743-C797-484D-B823-47CEBCE81BCF}"/>
    <pc:docChg chg="mod addSld modSld sldOrd addMainMaster delMainMaster modMainMaster setSldSz">
      <pc:chgData name="Gurunag Sai Udaykumar" userId="44ad0e2733d7a09f" providerId="Windows Live" clId="Web-{B5AA0743-C797-484D-B823-47CEBCE81BCF}" dt="2022-03-26T18:30:35.892" v="134" actId="14100"/>
      <pc:docMkLst>
        <pc:docMk/>
      </pc:docMkLst>
      <pc:sldChg chg="modSp mod modClrScheme chgLayout">
        <pc:chgData name="Gurunag Sai Udaykumar" userId="44ad0e2733d7a09f" providerId="Windows Live" clId="Web-{B5AA0743-C797-484D-B823-47CEBCE81BCF}" dt="2022-03-26T18:30:35.892" v="134" actId="14100"/>
        <pc:sldMkLst>
          <pc:docMk/>
          <pc:sldMk cId="521040635" sldId="256"/>
        </pc:sldMkLst>
        <pc:spChg chg="mod ord">
          <ac:chgData name="Gurunag Sai Udaykumar" userId="44ad0e2733d7a09f" providerId="Windows Live" clId="Web-{B5AA0743-C797-484D-B823-47CEBCE81BCF}" dt="2022-03-26T18:30:35.892" v="134" actId="14100"/>
          <ac:spMkLst>
            <pc:docMk/>
            <pc:sldMk cId="521040635" sldId="256"/>
            <ac:spMk id="2" creationId="{00000000-0000-0000-0000-000000000000}"/>
          </ac:spMkLst>
        </pc:spChg>
        <pc:spChg chg="mod ord">
          <ac:chgData name="Gurunag Sai Udaykumar" userId="44ad0e2733d7a09f" providerId="Windows Live" clId="Web-{B5AA0743-C797-484D-B823-47CEBCE81BCF}" dt="2022-03-26T18:25:33.415" v="1"/>
          <ac:spMkLst>
            <pc:docMk/>
            <pc:sldMk cId="521040635" sldId="256"/>
            <ac:spMk id="3" creationId="{00000000-0000-0000-0000-000000000000}"/>
          </ac:spMkLst>
        </pc:spChg>
      </pc:sldChg>
      <pc:sldChg chg="modSp new">
        <pc:chgData name="Gurunag Sai Udaykumar" userId="44ad0e2733d7a09f" providerId="Windows Live" clId="Web-{B5AA0743-C797-484D-B823-47CEBCE81BCF}" dt="2022-03-26T18:29:53.516" v="125" actId="20577"/>
        <pc:sldMkLst>
          <pc:docMk/>
          <pc:sldMk cId="3849757121" sldId="257"/>
        </pc:sldMkLst>
        <pc:spChg chg="mod">
          <ac:chgData name="Gurunag Sai Udaykumar" userId="44ad0e2733d7a09f" providerId="Windows Live" clId="Web-{B5AA0743-C797-484D-B823-47CEBCE81BCF}" dt="2022-03-26T18:26:42.839" v="21" actId="20577"/>
          <ac:spMkLst>
            <pc:docMk/>
            <pc:sldMk cId="3849757121" sldId="257"/>
            <ac:spMk id="2" creationId="{FFFDB9AF-E3A5-2AFE-BA90-0739FE029E02}"/>
          </ac:spMkLst>
        </pc:spChg>
        <pc:spChg chg="mod">
          <ac:chgData name="Gurunag Sai Udaykumar" userId="44ad0e2733d7a09f" providerId="Windows Live" clId="Web-{B5AA0743-C797-484D-B823-47CEBCE81BCF}" dt="2022-03-26T18:29:53.516" v="125" actId="20577"/>
          <ac:spMkLst>
            <pc:docMk/>
            <pc:sldMk cId="3849757121" sldId="257"/>
            <ac:spMk id="3" creationId="{2497A740-1C3E-05D3-C526-05A7677F353A}"/>
          </ac:spMkLst>
        </pc:spChg>
      </pc:sldChg>
      <pc:sldChg chg="modSp new">
        <pc:chgData name="Gurunag Sai Udaykumar" userId="44ad0e2733d7a09f" providerId="Windows Live" clId="Web-{B5AA0743-C797-484D-B823-47CEBCE81BCF}" dt="2022-03-26T18:26:50.417" v="25" actId="20577"/>
        <pc:sldMkLst>
          <pc:docMk/>
          <pc:sldMk cId="1498143404" sldId="258"/>
        </pc:sldMkLst>
        <pc:spChg chg="mod">
          <ac:chgData name="Gurunag Sai Udaykumar" userId="44ad0e2733d7a09f" providerId="Windows Live" clId="Web-{B5AA0743-C797-484D-B823-47CEBCE81BCF}" dt="2022-03-26T18:26:50.417" v="25" actId="20577"/>
          <ac:spMkLst>
            <pc:docMk/>
            <pc:sldMk cId="1498143404" sldId="258"/>
            <ac:spMk id="2" creationId="{774A848C-A590-BB48-1E15-6E4D189CE510}"/>
          </ac:spMkLst>
        </pc:spChg>
      </pc:sldChg>
      <pc:sldChg chg="modSp new">
        <pc:chgData name="Gurunag Sai Udaykumar" userId="44ad0e2733d7a09f" providerId="Windows Live" clId="Web-{B5AA0743-C797-484D-B823-47CEBCE81BCF}" dt="2022-03-26T18:30:01.329" v="127" actId="20577"/>
        <pc:sldMkLst>
          <pc:docMk/>
          <pc:sldMk cId="135141767" sldId="259"/>
        </pc:sldMkLst>
        <pc:spChg chg="mod">
          <ac:chgData name="Gurunag Sai Udaykumar" userId="44ad0e2733d7a09f" providerId="Windows Live" clId="Web-{B5AA0743-C797-484D-B823-47CEBCE81BCF}" dt="2022-03-26T18:30:01.329" v="127" actId="20577"/>
          <ac:spMkLst>
            <pc:docMk/>
            <pc:sldMk cId="135141767" sldId="259"/>
            <ac:spMk id="2" creationId="{50C35983-94E7-0E35-5B39-15770D2D20C0}"/>
          </ac:spMkLst>
        </pc:spChg>
      </pc:sldChg>
      <pc:sldChg chg="modSp new ord">
        <pc:chgData name="Gurunag Sai Udaykumar" userId="44ad0e2733d7a09f" providerId="Windows Live" clId="Web-{B5AA0743-C797-484D-B823-47CEBCE81BCF}" dt="2022-03-26T18:30:14.079" v="130" actId="20577"/>
        <pc:sldMkLst>
          <pc:docMk/>
          <pc:sldMk cId="1273893743" sldId="260"/>
        </pc:sldMkLst>
        <pc:spChg chg="mod">
          <ac:chgData name="Gurunag Sai Udaykumar" userId="44ad0e2733d7a09f" providerId="Windows Live" clId="Web-{B5AA0743-C797-484D-B823-47CEBCE81BCF}" dt="2022-03-26T18:30:14.079" v="130" actId="20577"/>
          <ac:spMkLst>
            <pc:docMk/>
            <pc:sldMk cId="1273893743" sldId="260"/>
            <ac:spMk id="2" creationId="{03D46EAF-0056-6942-73C9-0AA90F66A74A}"/>
          </ac:spMkLst>
        </pc:spChg>
      </pc:sldChg>
      <pc:sldChg chg="modSp new ord">
        <pc:chgData name="Gurunag Sai Udaykumar" userId="44ad0e2733d7a09f" providerId="Windows Live" clId="Web-{B5AA0743-C797-484D-B823-47CEBCE81BCF}" dt="2022-03-26T18:30:21.189" v="133"/>
        <pc:sldMkLst>
          <pc:docMk/>
          <pc:sldMk cId="4093855891" sldId="261"/>
        </pc:sldMkLst>
        <pc:spChg chg="mod">
          <ac:chgData name="Gurunag Sai Udaykumar" userId="44ad0e2733d7a09f" providerId="Windows Live" clId="Web-{B5AA0743-C797-484D-B823-47CEBCE81BCF}" dt="2022-03-26T18:27:08.887" v="39" actId="20577"/>
          <ac:spMkLst>
            <pc:docMk/>
            <pc:sldMk cId="4093855891" sldId="261"/>
            <ac:spMk id="2" creationId="{1138663A-ADA1-EC99-08C6-7CD74C34AC8C}"/>
          </ac:spMkLst>
        </pc:spChg>
      </pc:sldChg>
      <pc:sldChg chg="modSp new">
        <pc:chgData name="Gurunag Sai Udaykumar" userId="44ad0e2733d7a09f" providerId="Windows Live" clId="Web-{B5AA0743-C797-484D-B823-47CEBCE81BCF}" dt="2022-03-26T18:27:15.793" v="48" actId="20577"/>
        <pc:sldMkLst>
          <pc:docMk/>
          <pc:sldMk cId="1492059916" sldId="262"/>
        </pc:sldMkLst>
        <pc:spChg chg="mod">
          <ac:chgData name="Gurunag Sai Udaykumar" userId="44ad0e2733d7a09f" providerId="Windows Live" clId="Web-{B5AA0743-C797-484D-B823-47CEBCE81BCF}" dt="2022-03-26T18:27:15.793" v="48" actId="20577"/>
          <ac:spMkLst>
            <pc:docMk/>
            <pc:sldMk cId="1492059916" sldId="262"/>
            <ac:spMk id="2" creationId="{108053B1-BA1C-40CA-3EBE-222A1961E3AE}"/>
          </ac:spMkLst>
        </pc:spChg>
      </pc:sldChg>
      <pc:sldMasterChg chg="modSp del delSldLayout modSldLayout">
        <pc:chgData name="Gurunag Sai Udaykumar" userId="44ad0e2733d7a09f" providerId="Windows Live" clId="Web-{B5AA0743-C797-484D-B823-47CEBCE81BCF}" dt="2022-03-26T18:25:33.415" v="1"/>
        <pc:sldMasterMkLst>
          <pc:docMk/>
          <pc:sldMasterMk cId="0" sldId="2147483648"/>
        </pc:sldMasterMkLst>
        <pc:spChg chg="mod">
          <ac:chgData name="Gurunag Sai Udaykumar" userId="44ad0e2733d7a09f" providerId="Windows Live" clId="Web-{B5AA0743-C797-484D-B823-47CEBCE81BCF}" dt="2022-03-26T18:25:33.290" v="0"/>
          <ac:spMkLst>
            <pc:docMk/>
            <pc:sldMasterMk cId="0" sldId="2147483648"/>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4"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5"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6" creationId="{00000000-0000-0000-0000-000000000000}"/>
          </ac:spMkLst>
        </pc:spChg>
        <pc:grpChg chg="mod">
          <ac:chgData name="Gurunag Sai Udaykumar" userId="44ad0e2733d7a09f" providerId="Windows Live" clId="Web-{B5AA0743-C797-484D-B823-47CEBCE81BCF}" dt="2022-03-26T18:25:33.290" v="0"/>
          <ac:grpSpMkLst>
            <pc:docMk/>
            <pc:sldMasterMk cId="0" sldId="2147483648"/>
            <ac:grpSpMk id="7" creationId="{00000000-0000-0000-0000-000000000000}"/>
          </ac:grpSpMkLst>
        </pc:grpChg>
        <pc:sldLayoutChg chg="modSp del">
          <pc:chgData name="Gurunag Sai Udaykumar" userId="44ad0e2733d7a09f" providerId="Windows Live" clId="Web-{B5AA0743-C797-484D-B823-47CEBCE81BCF}" dt="2022-03-26T18:25:33.415" v="1"/>
          <pc:sldLayoutMkLst>
            <pc:docMk/>
            <pc:sldMasterMk cId="0" sldId="2147483648"/>
            <pc:sldLayoutMk cId="0" sldId="2147483649"/>
          </pc:sldLayoutMkLst>
          <pc:spChg chg="mod">
            <ac:chgData name="Gurunag Sai Udaykumar" userId="44ad0e2733d7a09f" providerId="Windows Live" clId="Web-{B5AA0743-C797-484D-B823-47CEBCE81BCF}" dt="2022-03-26T18:25:33.290" v="0"/>
            <ac:spMkLst>
              <pc:docMk/>
              <pc:sldMasterMk cId="0" sldId="2147483648"/>
              <pc:sldLayoutMk cId="0" sldId="2147483649"/>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49"/>
              <ac:spMk id="3" creationId="{00000000-0000-0000-0000-000000000000}"/>
            </ac:spMkLst>
          </pc:spChg>
          <pc:grpChg chg="mod">
            <ac:chgData name="Gurunag Sai Udaykumar" userId="44ad0e2733d7a09f" providerId="Windows Live" clId="Web-{B5AA0743-C797-484D-B823-47CEBCE81BCF}" dt="2022-03-26T18:25:33.290" v="0"/>
            <ac:grpSpMkLst>
              <pc:docMk/>
              <pc:sldMasterMk cId="0" sldId="2147483648"/>
              <pc:sldLayoutMk cId="0" sldId="2147483649"/>
              <ac:grpSpMk id="7" creationId="{00000000-0000-0000-0000-000000000000}"/>
            </ac:grpSpMkLst>
          </pc:gr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0"/>
          </pc:sldLayoutMkLst>
          <pc:spChg chg="mod">
            <ac:chgData name="Gurunag Sai Udaykumar" userId="44ad0e2733d7a09f" providerId="Windows Live" clId="Web-{B5AA0743-C797-484D-B823-47CEBCE81BCF}" dt="2022-03-26T18:25:33.290" v="0"/>
            <ac:spMkLst>
              <pc:docMk/>
              <pc:sldMasterMk cId="0" sldId="2147483648"/>
              <pc:sldLayoutMk cId="0" sldId="2147483650"/>
              <ac:spMk id="2"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1"/>
          </pc:sldLayoutMkLst>
          <pc:spChg chg="mod">
            <ac:chgData name="Gurunag Sai Udaykumar" userId="44ad0e2733d7a09f" providerId="Windows Live" clId="Web-{B5AA0743-C797-484D-B823-47CEBCE81BCF}" dt="2022-03-26T18:25:33.290" v="0"/>
            <ac:spMkLst>
              <pc:docMk/>
              <pc:sldMasterMk cId="0" sldId="2147483648"/>
              <pc:sldLayoutMk cId="0" sldId="2147483651"/>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1"/>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3"/>
          </pc:sldLayoutMkLst>
          <pc:spChg chg="mod">
            <ac:chgData name="Gurunag Sai Udaykumar" userId="44ad0e2733d7a09f" providerId="Windows Live" clId="Web-{B5AA0743-C797-484D-B823-47CEBCE81BCF}" dt="2022-03-26T18:25:33.290" v="0"/>
            <ac:spMkLst>
              <pc:docMk/>
              <pc:sldMasterMk cId="0" sldId="2147483648"/>
              <pc:sldLayoutMk cId="0" sldId="2147483653"/>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4"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5"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6"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4"/>
          </pc:sldLayoutMkLst>
          <pc:spChg chg="mod">
            <ac:chgData name="Gurunag Sai Udaykumar" userId="44ad0e2733d7a09f" providerId="Windows Live" clId="Web-{B5AA0743-C797-484D-B823-47CEBCE81BCF}" dt="2022-03-26T18:25:33.290" v="0"/>
            <ac:spMkLst>
              <pc:docMk/>
              <pc:sldMasterMk cId="0" sldId="2147483648"/>
              <pc:sldLayoutMk cId="0" sldId="2147483654"/>
              <ac:spMk id="2" creationId="{00000000-0000-0000-0000-000000000000}"/>
            </ac:spMkLst>
          </pc:spChg>
        </pc:sldLayoutChg>
        <pc:sldLayoutChg chg="del">
          <pc:chgData name="Gurunag Sai Udaykumar" userId="44ad0e2733d7a09f" providerId="Windows Live" clId="Web-{B5AA0743-C797-484D-B823-47CEBCE81BCF}" dt="2022-03-26T18:25:33.415" v="1"/>
          <pc:sldLayoutMkLst>
            <pc:docMk/>
            <pc:sldMasterMk cId="0" sldId="2147483648"/>
            <pc:sldLayoutMk cId="0" sldId="2147483655"/>
          </pc:sldLayoutMkLst>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7"/>
          </pc:sldLayoutMkLst>
          <pc:spChg chg="mod">
            <ac:chgData name="Gurunag Sai Udaykumar" userId="44ad0e2733d7a09f" providerId="Windows Live" clId="Web-{B5AA0743-C797-484D-B823-47CEBCE81BCF}" dt="2022-03-26T18:25:33.290" v="0"/>
            <ac:spMkLst>
              <pc:docMk/>
              <pc:sldMasterMk cId="0" sldId="2147483648"/>
              <pc:sldLayoutMk cId="0" sldId="2147483657"/>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7"/>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7"/>
              <ac:spMk id="4"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9"/>
          </pc:sldLayoutMkLst>
          <pc:spChg chg="mod">
            <ac:chgData name="Gurunag Sai Udaykumar" userId="44ad0e2733d7a09f" providerId="Windows Live" clId="Web-{B5AA0743-C797-484D-B823-47CEBCE81BCF}" dt="2022-03-26T18:25:33.290" v="0"/>
            <ac:spMkLst>
              <pc:docMk/>
              <pc:sldMasterMk cId="0" sldId="2147483648"/>
              <pc:sldLayoutMk cId="0" sldId="2147483659"/>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9"/>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0"/>
          </pc:sldLayoutMkLst>
          <pc:spChg chg="mod">
            <ac:chgData name="Gurunag Sai Udaykumar" userId="44ad0e2733d7a09f" providerId="Windows Live" clId="Web-{B5AA0743-C797-484D-B823-47CEBCE81BCF}" dt="2022-03-26T18:25:33.290" v="0"/>
            <ac:spMkLst>
              <pc:docMk/>
              <pc:sldMasterMk cId="0" sldId="2147483648"/>
              <pc:sldLayoutMk cId="0" sldId="2147483660"/>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0"/>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1"/>
          </pc:sldLayoutMkLst>
          <pc:spChg chg="mod">
            <ac:chgData name="Gurunag Sai Udaykumar" userId="44ad0e2733d7a09f" providerId="Windows Live" clId="Web-{B5AA0743-C797-484D-B823-47CEBCE81BCF}" dt="2022-03-26T18:25:33.290" v="0"/>
            <ac:spMkLst>
              <pc:docMk/>
              <pc:sldMasterMk cId="0" sldId="2147483648"/>
              <pc:sldLayoutMk cId="0" sldId="2147483661"/>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0"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2"/>
          </pc:sldLayoutMkLst>
          <pc:spChg chg="mod">
            <ac:chgData name="Gurunag Sai Udaykumar" userId="44ad0e2733d7a09f" providerId="Windows Live" clId="Web-{B5AA0743-C797-484D-B823-47CEBCE81BCF}" dt="2022-03-26T18:25:33.290" v="0"/>
            <ac:spMkLst>
              <pc:docMk/>
              <pc:sldMasterMk cId="0" sldId="2147483648"/>
              <pc:sldLayoutMk cId="0" sldId="2147483662"/>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2"/>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3"/>
          </pc:sldLayoutMkLst>
          <pc:spChg chg="mod">
            <ac:chgData name="Gurunag Sai Udaykumar" userId="44ad0e2733d7a09f" providerId="Windows Live" clId="Web-{B5AA0743-C797-484D-B823-47CEBCE81BCF}" dt="2022-03-26T18:25:33.290" v="0"/>
            <ac:spMkLst>
              <pc:docMk/>
              <pc:sldMasterMk cId="0" sldId="2147483648"/>
              <pc:sldLayoutMk cId="0" sldId="2147483663"/>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4"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5"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4"/>
          </pc:sldLayoutMkLst>
          <pc:spChg chg="mod">
            <ac:chgData name="Gurunag Sai Udaykumar" userId="44ad0e2733d7a09f" providerId="Windows Live" clId="Web-{B5AA0743-C797-484D-B823-47CEBCE81BCF}" dt="2022-03-26T18:25:33.290" v="0"/>
            <ac:spMkLst>
              <pc:docMk/>
              <pc:sldMasterMk cId="0" sldId="2147483648"/>
              <pc:sldLayoutMk cId="0" sldId="2147483664"/>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4"/>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4"/>
              <ac:spMk id="2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5"/>
          </pc:sldLayoutMkLst>
          <pc:spChg chg="mod">
            <ac:chgData name="Gurunag Sai Udaykumar" userId="44ad0e2733d7a09f" providerId="Windows Live" clId="Web-{B5AA0743-C797-484D-B823-47CEBCE81BCF}" dt="2022-03-26T18:25:33.290" v="0"/>
            <ac:spMkLst>
              <pc:docMk/>
              <pc:sldMasterMk cId="0" sldId="2147483648"/>
              <pc:sldLayoutMk cId="0" sldId="2147483665"/>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5"/>
              <ac:spMk id="4"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6"/>
          </pc:sldLayoutMkLst>
          <pc:spChg chg="mod">
            <ac:chgData name="Gurunag Sai Udaykumar" userId="44ad0e2733d7a09f" providerId="Windows Live" clId="Web-{B5AA0743-C797-484D-B823-47CEBCE81BCF}" dt="2022-03-26T18:25:33.290" v="0"/>
            <ac:spMkLst>
              <pc:docMk/>
              <pc:sldMasterMk cId="0" sldId="2147483648"/>
              <pc:sldLayoutMk cId="0" sldId="2147483666"/>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6"/>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6"/>
              <ac:spMk id="4" creationId="{00000000-0000-0000-0000-000000000000}"/>
            </ac:spMkLst>
          </pc:spChg>
        </pc:sldLayoutChg>
        <pc:sldLayoutChg chg="del">
          <pc:chgData name="Gurunag Sai Udaykumar" userId="44ad0e2733d7a09f" providerId="Windows Live" clId="Web-{B5AA0743-C797-484D-B823-47CEBCE81BCF}" dt="2022-03-26T18:25:33.415" v="1"/>
          <pc:sldLayoutMkLst>
            <pc:docMk/>
            <pc:sldMasterMk cId="0" sldId="2147483648"/>
            <pc:sldLayoutMk cId="0" sldId="2147483667"/>
          </pc:sldLayoutMkLst>
        </pc:sldLayoutChg>
      </pc:sldMasterChg>
      <pc:sldMasterChg chg="add addSldLayout modSldLayout">
        <pc:chgData name="Gurunag Sai Udaykumar" userId="44ad0e2733d7a09f" providerId="Windows Live" clId="Web-{B5AA0743-C797-484D-B823-47CEBCE81BCF}" dt="2022-03-26T18:25:33.415" v="1"/>
        <pc:sldMasterMkLst>
          <pc:docMk/>
          <pc:sldMasterMk cId="4136617939" sldId="2147483668"/>
        </pc:sldMasterMkLst>
        <pc:sldLayoutChg chg="add mod replId">
          <pc:chgData name="Gurunag Sai Udaykumar" userId="44ad0e2733d7a09f" providerId="Windows Live" clId="Web-{B5AA0743-C797-484D-B823-47CEBCE81BCF}" dt="2022-03-26T18:25:33.415" v="1"/>
          <pc:sldLayoutMkLst>
            <pc:docMk/>
            <pc:sldMasterMk cId="4136617939" sldId="2147483668"/>
            <pc:sldLayoutMk cId="1275904054" sldId="2147483669"/>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481815758" sldId="2147483670"/>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509815260" sldId="2147483671"/>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576885062" sldId="2147483672"/>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025082308" sldId="2147483673"/>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570575074" sldId="2147483674"/>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008547500" sldId="2147483675"/>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58416719" sldId="2147483676"/>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686960029" sldId="2147483677"/>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756885283" sldId="2147483678"/>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968701439" sldId="2147483679"/>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4102163358" sldId="2147483680"/>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4168801826" sldId="2147483681"/>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720097742" sldId="2147483682"/>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998876557" sldId="2147483683"/>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58852422" sldId="2147483684"/>
          </pc:sldLayoutMkLst>
        </pc:sldLayoutChg>
      </pc:sldMasterChg>
    </pc:docChg>
  </pc:docChgLst>
  <pc:docChgLst>
    <pc:chgData clId="Web-{48C1B903-1C08-4BF0-8C79-F63CC3F193E4}"/>
    <pc:docChg chg="modSld">
      <pc:chgData name="" userId="" providerId="" clId="Web-{48C1B903-1C08-4BF0-8C79-F63CC3F193E4}" dt="2022-03-27T08:50:45.988" v="0" actId="20577"/>
      <pc:docMkLst>
        <pc:docMk/>
      </pc:docMkLst>
      <pc:sldChg chg="modSp">
        <pc:chgData name="" userId="" providerId="" clId="Web-{48C1B903-1C08-4BF0-8C79-F63CC3F193E4}" dt="2022-03-27T08:50:45.988" v="0" actId="20577"/>
        <pc:sldMkLst>
          <pc:docMk/>
          <pc:sldMk cId="1498143404" sldId="258"/>
        </pc:sldMkLst>
        <pc:spChg chg="mod">
          <ac:chgData name="" userId="" providerId="" clId="Web-{48C1B903-1C08-4BF0-8C79-F63CC3F193E4}" dt="2022-03-27T08:50:45.988" v="0" actId="20577"/>
          <ac:spMkLst>
            <pc:docMk/>
            <pc:sldMk cId="1498143404" sldId="258"/>
            <ac:spMk id="3" creationId="{6C85BB88-750F-29E9-ECAA-5B4411120BB8}"/>
          </ac:spMkLst>
        </pc:spChg>
      </pc:sldChg>
    </pc:docChg>
  </pc:docChgLst>
  <pc:docChgLst>
    <pc:chgData name="Gurunag Sai Udaykumar" userId="44ad0e2733d7a09f" providerId="Windows Live" clId="Web-{2F189A25-1A0A-4484-A63C-77516D8C0736}"/>
    <pc:docChg chg="addSld delSld modSld">
      <pc:chgData name="Gurunag Sai Udaykumar" userId="44ad0e2733d7a09f" providerId="Windows Live" clId="Web-{2F189A25-1A0A-4484-A63C-77516D8C0736}" dt="2022-03-28T10:25:49.793" v="513" actId="20577"/>
      <pc:docMkLst>
        <pc:docMk/>
      </pc:docMkLst>
      <pc:sldChg chg="modSp del">
        <pc:chgData name="Gurunag Sai Udaykumar" userId="44ad0e2733d7a09f" providerId="Windows Live" clId="Web-{2F189A25-1A0A-4484-A63C-77516D8C0736}" dt="2022-03-28T10:15:39.245" v="173"/>
        <pc:sldMkLst>
          <pc:docMk/>
          <pc:sldMk cId="1492059916" sldId="262"/>
        </pc:sldMkLst>
        <pc:spChg chg="mod">
          <ac:chgData name="Gurunag Sai Udaykumar" userId="44ad0e2733d7a09f" providerId="Windows Live" clId="Web-{2F189A25-1A0A-4484-A63C-77516D8C0736}" dt="2022-03-28T10:15:35.385" v="172" actId="1076"/>
          <ac:spMkLst>
            <pc:docMk/>
            <pc:sldMk cId="1492059916" sldId="262"/>
            <ac:spMk id="2" creationId="{108053B1-BA1C-40CA-3EBE-222A1961E3AE}"/>
          </ac:spMkLst>
        </pc:spChg>
      </pc:sldChg>
      <pc:sldChg chg="modSp">
        <pc:chgData name="Gurunag Sai Udaykumar" userId="44ad0e2733d7a09f" providerId="Windows Live" clId="Web-{2F189A25-1A0A-4484-A63C-77516D8C0736}" dt="2022-03-28T10:07:05.762" v="31" actId="14100"/>
        <pc:sldMkLst>
          <pc:docMk/>
          <pc:sldMk cId="2416813008" sldId="263"/>
        </pc:sldMkLst>
        <pc:spChg chg="mod">
          <ac:chgData name="Gurunag Sai Udaykumar" userId="44ad0e2733d7a09f" providerId="Windows Live" clId="Web-{2F189A25-1A0A-4484-A63C-77516D8C0736}" dt="2022-03-28T10:07:05.762" v="31" actId="14100"/>
          <ac:spMkLst>
            <pc:docMk/>
            <pc:sldMk cId="2416813008" sldId="263"/>
            <ac:spMk id="9" creationId="{0112FDD3-57F8-D1D8-8A1A-E575EBFF49A4}"/>
          </ac:spMkLst>
        </pc:spChg>
      </pc:sldChg>
      <pc:sldChg chg="addSp delSp modSp">
        <pc:chgData name="Gurunag Sai Udaykumar" userId="44ad0e2733d7a09f" providerId="Windows Live" clId="Web-{2F189A25-1A0A-4484-A63C-77516D8C0736}" dt="2022-03-28T10:22:26.272" v="371" actId="1076"/>
        <pc:sldMkLst>
          <pc:docMk/>
          <pc:sldMk cId="1666512802" sldId="267"/>
        </pc:sldMkLst>
        <pc:spChg chg="add mod">
          <ac:chgData name="Gurunag Sai Udaykumar" userId="44ad0e2733d7a09f" providerId="Windows Live" clId="Web-{2F189A25-1A0A-4484-A63C-77516D8C0736}" dt="2022-03-28T10:22:26.272" v="371" actId="1076"/>
          <ac:spMkLst>
            <pc:docMk/>
            <pc:sldMk cId="1666512802" sldId="267"/>
            <ac:spMk id="7" creationId="{CC0FDFFA-7B38-2340-BD63-6548CDED297C}"/>
          </ac:spMkLst>
        </pc:spChg>
        <pc:picChg chg="del">
          <ac:chgData name="Gurunag Sai Udaykumar" userId="44ad0e2733d7a09f" providerId="Windows Live" clId="Web-{2F189A25-1A0A-4484-A63C-77516D8C0736}" dt="2022-03-28T10:21:37.396" v="361"/>
          <ac:picMkLst>
            <pc:docMk/>
            <pc:sldMk cId="1666512802" sldId="267"/>
            <ac:picMk id="3" creationId="{FDEB4A1A-99AC-BB24-61DC-75E0664B8784}"/>
          </ac:picMkLst>
        </pc:picChg>
        <pc:picChg chg="add mod">
          <ac:chgData name="Gurunag Sai Udaykumar" userId="44ad0e2733d7a09f" providerId="Windows Live" clId="Web-{2F189A25-1A0A-4484-A63C-77516D8C0736}" dt="2022-03-28T10:22:14.365" v="368" actId="1076"/>
          <ac:picMkLst>
            <pc:docMk/>
            <pc:sldMk cId="1666512802" sldId="267"/>
            <ac:picMk id="4" creationId="{E086D7ED-E4A6-DD97-4D88-AB82C83F1518}"/>
          </ac:picMkLst>
        </pc:picChg>
      </pc:sldChg>
      <pc:sldChg chg="modSp">
        <pc:chgData name="Gurunag Sai Udaykumar" userId="44ad0e2733d7a09f" providerId="Windows Live" clId="Web-{2F189A25-1A0A-4484-A63C-77516D8C0736}" dt="2022-03-28T10:25:49.793" v="513" actId="20577"/>
        <pc:sldMkLst>
          <pc:docMk/>
          <pc:sldMk cId="2735128996" sldId="269"/>
        </pc:sldMkLst>
        <pc:spChg chg="mod">
          <ac:chgData name="Gurunag Sai Udaykumar" userId="44ad0e2733d7a09f" providerId="Windows Live" clId="Web-{2F189A25-1A0A-4484-A63C-77516D8C0736}" dt="2022-03-28T10:25:49.793" v="513" actId="20577"/>
          <ac:spMkLst>
            <pc:docMk/>
            <pc:sldMk cId="2735128996" sldId="269"/>
            <ac:spMk id="3" creationId="{195FFF00-26D7-366B-2B3F-1EE1949ED8C4}"/>
          </ac:spMkLst>
        </pc:spChg>
      </pc:sldChg>
      <pc:sldChg chg="addSp delSp modSp new">
        <pc:chgData name="Gurunag Sai Udaykumar" userId="44ad0e2733d7a09f" providerId="Windows Live" clId="Web-{2F189A25-1A0A-4484-A63C-77516D8C0736}" dt="2022-03-28T10:10:22.064" v="152"/>
        <pc:sldMkLst>
          <pc:docMk/>
          <pc:sldMk cId="2973435705" sldId="270"/>
        </pc:sldMkLst>
        <pc:spChg chg="mod">
          <ac:chgData name="Gurunag Sai Udaykumar" userId="44ad0e2733d7a09f" providerId="Windows Live" clId="Web-{2F189A25-1A0A-4484-A63C-77516D8C0736}" dt="2022-03-28T10:04:57.446" v="3" actId="20577"/>
          <ac:spMkLst>
            <pc:docMk/>
            <pc:sldMk cId="2973435705" sldId="270"/>
            <ac:spMk id="2" creationId="{BEC9AE5A-FD1D-7516-D109-D03B261652D9}"/>
          </ac:spMkLst>
        </pc:spChg>
        <pc:spChg chg="add del">
          <ac:chgData name="Gurunag Sai Udaykumar" userId="44ad0e2733d7a09f" providerId="Windows Live" clId="Web-{2F189A25-1A0A-4484-A63C-77516D8C0736}" dt="2022-03-28T10:05:31.603" v="10"/>
          <ac:spMkLst>
            <pc:docMk/>
            <pc:sldMk cId="2973435705" sldId="270"/>
            <ac:spMk id="3" creationId="{6E2B0E7E-F742-AF79-B3D4-6E215539295D}"/>
          </ac:spMkLst>
        </pc:spChg>
        <pc:spChg chg="add del mod">
          <ac:chgData name="Gurunag Sai Udaykumar" userId="44ad0e2733d7a09f" providerId="Windows Live" clId="Web-{2F189A25-1A0A-4484-A63C-77516D8C0736}" dt="2022-03-28T10:05:09.368" v="8"/>
          <ac:spMkLst>
            <pc:docMk/>
            <pc:sldMk cId="2973435705" sldId="270"/>
            <ac:spMk id="6" creationId="{E2076E8C-D9A3-BF81-3457-EF17248CC37E}"/>
          </ac:spMkLst>
        </pc:spChg>
        <pc:spChg chg="add mod">
          <ac:chgData name="Gurunag Sai Udaykumar" userId="44ad0e2733d7a09f" providerId="Windows Live" clId="Web-{2F189A25-1A0A-4484-A63C-77516D8C0736}" dt="2022-03-28T10:05:37.447" v="14" actId="1076"/>
          <ac:spMkLst>
            <pc:docMk/>
            <pc:sldMk cId="2973435705" sldId="270"/>
            <ac:spMk id="9" creationId="{EDD01B47-3719-8B00-A966-64B373F9AA94}"/>
          </ac:spMkLst>
        </pc:spChg>
        <pc:spChg chg="add del mod">
          <ac:chgData name="Gurunag Sai Udaykumar" userId="44ad0e2733d7a09f" providerId="Windows Live" clId="Web-{2F189A25-1A0A-4484-A63C-77516D8C0736}" dt="2022-03-28T10:08:12.404" v="34"/>
          <ac:spMkLst>
            <pc:docMk/>
            <pc:sldMk cId="2973435705" sldId="270"/>
            <ac:spMk id="11" creationId="{6BFF94BE-1F22-EF62-DA0C-2C9D05E74632}"/>
          </ac:spMkLst>
        </pc:spChg>
        <pc:spChg chg="add del mod">
          <ac:chgData name="Gurunag Sai Udaykumar" userId="44ad0e2733d7a09f" providerId="Windows Live" clId="Web-{2F189A25-1A0A-4484-A63C-77516D8C0736}" dt="2022-03-28T10:06:08.666" v="26"/>
          <ac:spMkLst>
            <pc:docMk/>
            <pc:sldMk cId="2973435705" sldId="270"/>
            <ac:spMk id="14" creationId="{D6FEF51E-D69E-F7EB-0F04-C999A974EABB}"/>
          </ac:spMkLst>
        </pc:spChg>
        <pc:spChg chg="add mod">
          <ac:chgData name="Gurunag Sai Udaykumar" userId="44ad0e2733d7a09f" providerId="Windows Live" clId="Web-{2F189A25-1A0A-4484-A63C-77516D8C0736}" dt="2022-03-28T10:08:12.420" v="36"/>
          <ac:spMkLst>
            <pc:docMk/>
            <pc:sldMk cId="2973435705" sldId="270"/>
            <ac:spMk id="17" creationId="{5BB309E3-B7E6-3A33-B835-F157930EA2DD}"/>
          </ac:spMkLst>
        </pc:spChg>
        <pc:graphicFrameChg chg="add del mod ord modGraphic">
          <ac:chgData name="Gurunag Sai Udaykumar" userId="44ad0e2733d7a09f" providerId="Windows Live" clId="Web-{2F189A25-1A0A-4484-A63C-77516D8C0736}" dt="2022-03-28T10:05:09.368" v="9"/>
          <ac:graphicFrameMkLst>
            <pc:docMk/>
            <pc:sldMk cId="2973435705" sldId="270"/>
            <ac:graphicFrameMk id="5" creationId="{3AED7790-9A3B-01BF-2668-1F07F4EDA00C}"/>
          </ac:graphicFrameMkLst>
        </pc:graphicFrameChg>
        <pc:graphicFrameChg chg="add del mod ord modGraphic">
          <ac:chgData name="Gurunag Sai Udaykumar" userId="44ad0e2733d7a09f" providerId="Windows Live" clId="Web-{2F189A25-1A0A-4484-A63C-77516D8C0736}" dt="2022-03-28T10:05:52.291" v="21"/>
          <ac:graphicFrameMkLst>
            <pc:docMk/>
            <pc:sldMk cId="2973435705" sldId="270"/>
            <ac:graphicFrameMk id="8" creationId="{BE8469C0-58E9-6433-4EC5-616FB55B23B1}"/>
          </ac:graphicFrameMkLst>
        </pc:graphicFrameChg>
        <pc:graphicFrameChg chg="add del mod ord modGraphic">
          <ac:chgData name="Gurunag Sai Udaykumar" userId="44ad0e2733d7a09f" providerId="Windows Live" clId="Web-{2F189A25-1A0A-4484-A63C-77516D8C0736}" dt="2022-03-28T10:06:08.666" v="27"/>
          <ac:graphicFrameMkLst>
            <pc:docMk/>
            <pc:sldMk cId="2973435705" sldId="270"/>
            <ac:graphicFrameMk id="13" creationId="{000701E2-B306-4DF4-2108-23ADF9AA5BA9}"/>
          </ac:graphicFrameMkLst>
        </pc:graphicFrameChg>
        <pc:graphicFrameChg chg="add mod ord modGraphic">
          <ac:chgData name="Gurunag Sai Udaykumar" userId="44ad0e2733d7a09f" providerId="Windows Live" clId="Web-{2F189A25-1A0A-4484-A63C-77516D8C0736}" dt="2022-03-28T10:10:22.064" v="152"/>
          <ac:graphicFrameMkLst>
            <pc:docMk/>
            <pc:sldMk cId="2973435705" sldId="270"/>
            <ac:graphicFrameMk id="16" creationId="{587479EB-7C54-D92E-E50F-5CC1E21F37F6}"/>
          </ac:graphicFrameMkLst>
        </pc:graphicFrameChg>
      </pc:sldChg>
    </pc:docChg>
  </pc:docChgLst>
  <pc:docChgLst>
    <pc:chgData name="Gurunag Sai Udaykumar" userId="44ad0e2733d7a09f" providerId="Windows Live" clId="Web-{7445D254-B69C-444D-9698-E1B2583231CB}"/>
    <pc:docChg chg="addSld modSld sldOrd">
      <pc:chgData name="Gurunag Sai Udaykumar" userId="44ad0e2733d7a09f" providerId="Windows Live" clId="Web-{7445D254-B69C-444D-9698-E1B2583231CB}" dt="2022-03-27T21:32:19.006" v="148" actId="20577"/>
      <pc:docMkLst>
        <pc:docMk/>
      </pc:docMkLst>
      <pc:sldChg chg="addSp modSp">
        <pc:chgData name="Gurunag Sai Udaykumar" userId="44ad0e2733d7a09f" providerId="Windows Live" clId="Web-{7445D254-B69C-444D-9698-E1B2583231CB}" dt="2022-03-27T21:30:41.300" v="116" actId="1076"/>
        <pc:sldMkLst>
          <pc:docMk/>
          <pc:sldMk cId="521040635" sldId="256"/>
        </pc:sldMkLst>
        <pc:spChg chg="mod">
          <ac:chgData name="Gurunag Sai Udaykumar" userId="44ad0e2733d7a09f" providerId="Windows Live" clId="Web-{7445D254-B69C-444D-9698-E1B2583231CB}" dt="2022-03-27T21:30:41.300" v="116" actId="1076"/>
          <ac:spMkLst>
            <pc:docMk/>
            <pc:sldMk cId="521040635" sldId="256"/>
            <ac:spMk id="2" creationId="{00000000-0000-0000-0000-000000000000}"/>
          </ac:spMkLst>
        </pc:spChg>
        <pc:spChg chg="mod">
          <ac:chgData name="Gurunag Sai Udaykumar" userId="44ad0e2733d7a09f" providerId="Windows Live" clId="Web-{7445D254-B69C-444D-9698-E1B2583231CB}" dt="2022-03-27T21:30:12.080" v="108" actId="1076"/>
          <ac:spMkLst>
            <pc:docMk/>
            <pc:sldMk cId="521040635" sldId="256"/>
            <ac:spMk id="3" creationId="{00000000-0000-0000-0000-000000000000}"/>
          </ac:spMkLst>
        </pc:spChg>
        <pc:spChg chg="add mod">
          <ac:chgData name="Gurunag Sai Udaykumar" userId="44ad0e2733d7a09f" providerId="Windows Live" clId="Web-{7445D254-B69C-444D-9698-E1B2583231CB}" dt="2022-03-27T21:29:46.877" v="98" actId="1076"/>
          <ac:spMkLst>
            <pc:docMk/>
            <pc:sldMk cId="521040635" sldId="256"/>
            <ac:spMk id="5" creationId="{1C23A928-92A0-7FD7-E6AE-ACBE3318E767}"/>
          </ac:spMkLst>
        </pc:spChg>
        <pc:picChg chg="add mod">
          <ac:chgData name="Gurunag Sai Udaykumar" userId="44ad0e2733d7a09f" providerId="Windows Live" clId="Web-{7445D254-B69C-444D-9698-E1B2583231CB}" dt="2022-03-27T21:29:06.813" v="82" actId="1076"/>
          <ac:picMkLst>
            <pc:docMk/>
            <pc:sldMk cId="521040635" sldId="256"/>
            <ac:picMk id="4" creationId="{D1BB8BF8-B121-0C6B-0DA7-E6180F5C7DDD}"/>
          </ac:picMkLst>
        </pc:picChg>
      </pc:sldChg>
      <pc:sldChg chg="modSp">
        <pc:chgData name="Gurunag Sai Udaykumar" userId="44ad0e2733d7a09f" providerId="Windows Live" clId="Web-{7445D254-B69C-444D-9698-E1B2583231CB}" dt="2022-03-27T21:27:16.873" v="51" actId="20577"/>
        <pc:sldMkLst>
          <pc:docMk/>
          <pc:sldMk cId="3849757121" sldId="257"/>
        </pc:sldMkLst>
        <pc:spChg chg="mod">
          <ac:chgData name="Gurunag Sai Udaykumar" userId="44ad0e2733d7a09f" providerId="Windows Live" clId="Web-{7445D254-B69C-444D-9698-E1B2583231CB}" dt="2022-03-27T21:27:16.873" v="51" actId="20577"/>
          <ac:spMkLst>
            <pc:docMk/>
            <pc:sldMk cId="3849757121" sldId="257"/>
            <ac:spMk id="3" creationId="{2497A740-1C3E-05D3-C526-05A7677F353A}"/>
          </ac:spMkLst>
        </pc:spChg>
      </pc:sldChg>
      <pc:sldChg chg="addSp delSp modSp mod ord setBg modClrScheme setClrOvrMap chgLayout">
        <pc:chgData name="Gurunag Sai Udaykumar" userId="44ad0e2733d7a09f" providerId="Windows Live" clId="Web-{7445D254-B69C-444D-9698-E1B2583231CB}" dt="2022-03-27T21:28:43.719" v="79" actId="20577"/>
        <pc:sldMkLst>
          <pc:docMk/>
          <pc:sldMk cId="1492059916" sldId="262"/>
        </pc:sldMkLst>
        <pc:spChg chg="mod ord">
          <ac:chgData name="Gurunag Sai Udaykumar" userId="44ad0e2733d7a09f" providerId="Windows Live" clId="Web-{7445D254-B69C-444D-9698-E1B2583231CB}" dt="2022-03-27T21:28:43.719" v="79" actId="20577"/>
          <ac:spMkLst>
            <pc:docMk/>
            <pc:sldMk cId="1492059916" sldId="262"/>
            <ac:spMk id="2" creationId="{108053B1-BA1C-40CA-3EBE-222A1961E3AE}"/>
          </ac:spMkLst>
        </pc:spChg>
        <pc:spChg chg="del">
          <ac:chgData name="Gurunag Sai Udaykumar" userId="44ad0e2733d7a09f" providerId="Windows Live" clId="Web-{7445D254-B69C-444D-9698-E1B2583231CB}" dt="2022-03-27T21:27:38.389" v="57"/>
          <ac:spMkLst>
            <pc:docMk/>
            <pc:sldMk cId="1492059916" sldId="262"/>
            <ac:spMk id="3" creationId="{65F97E24-8079-82B5-1452-DD8F943DE66D}"/>
          </ac:spMkLst>
        </pc:spChg>
        <pc:spChg chg="add del">
          <ac:chgData name="Gurunag Sai Udaykumar" userId="44ad0e2733d7a09f" providerId="Windows Live" clId="Web-{7445D254-B69C-444D-9698-E1B2583231CB}" dt="2022-03-27T21:27:45.858" v="60"/>
          <ac:spMkLst>
            <pc:docMk/>
            <pc:sldMk cId="1492059916" sldId="262"/>
            <ac:spMk id="4" creationId="{C7649F25-BC57-5D46-8FDE-62DA04B7F21A}"/>
          </ac:spMkLst>
        </pc:spChg>
        <pc:spChg chg="add del mod ord">
          <ac:chgData name="Gurunag Sai Udaykumar" userId="44ad0e2733d7a09f" providerId="Windows Live" clId="Web-{7445D254-B69C-444D-9698-E1B2583231CB}" dt="2022-03-27T21:28:37.562" v="75"/>
          <ac:spMkLst>
            <pc:docMk/>
            <pc:sldMk cId="1492059916" sldId="262"/>
            <ac:spMk id="5" creationId="{65604B53-0D3E-7798-7F62-E7438E0B587A}"/>
          </ac:spMkLst>
        </pc:spChg>
        <pc:spChg chg="add del">
          <ac:chgData name="Gurunag Sai Udaykumar" userId="44ad0e2733d7a09f" providerId="Windows Live" clId="Web-{7445D254-B69C-444D-9698-E1B2583231CB}" dt="2022-03-27T21:28:08.687" v="63"/>
          <ac:spMkLst>
            <pc:docMk/>
            <pc:sldMk cId="1492059916" sldId="262"/>
            <ac:spMk id="10" creationId="{DD6BC9EB-F181-48AB-BCA2-3D1DB20D2D87}"/>
          </ac:spMkLst>
        </pc:spChg>
        <pc:spChg chg="add del">
          <ac:chgData name="Gurunag Sai Udaykumar" userId="44ad0e2733d7a09f" providerId="Windows Live" clId="Web-{7445D254-B69C-444D-9698-E1B2583231CB}" dt="2022-03-27T21:28:08.687" v="63"/>
          <ac:spMkLst>
            <pc:docMk/>
            <pc:sldMk cId="1492059916" sldId="262"/>
            <ac:spMk id="12" creationId="{D33AAA80-39DC-4020-9BFF-0718F35C7661}"/>
          </ac:spMkLst>
        </pc:spChg>
        <pc:spChg chg="add del">
          <ac:chgData name="Gurunag Sai Udaykumar" userId="44ad0e2733d7a09f" providerId="Windows Live" clId="Web-{7445D254-B69C-444D-9698-E1B2583231CB}" dt="2022-03-27T21:28:08.687" v="63"/>
          <ac:spMkLst>
            <pc:docMk/>
            <pc:sldMk cId="1492059916" sldId="262"/>
            <ac:spMk id="16" creationId="{1177F295-741F-4EFF-B0CA-BE69295ADA07}"/>
          </ac:spMkLst>
        </pc:spChg>
        <pc:spChg chg="add del">
          <ac:chgData name="Gurunag Sai Udaykumar" userId="44ad0e2733d7a09f" providerId="Windows Live" clId="Web-{7445D254-B69C-444D-9698-E1B2583231CB}" dt="2022-03-27T21:28:11.171" v="65"/>
          <ac:spMkLst>
            <pc:docMk/>
            <pc:sldMk cId="1492059916" sldId="262"/>
            <ac:spMk id="18" creationId="{C310626D-5743-49D4-8F7D-88C4F8F05774}"/>
          </ac:spMkLst>
        </pc:spChg>
        <pc:spChg chg="add del">
          <ac:chgData name="Gurunag Sai Udaykumar" userId="44ad0e2733d7a09f" providerId="Windows Live" clId="Web-{7445D254-B69C-444D-9698-E1B2583231CB}" dt="2022-03-27T21:28:11.171" v="65"/>
          <ac:spMkLst>
            <pc:docMk/>
            <pc:sldMk cId="1492059916" sldId="262"/>
            <ac:spMk id="19" creationId="{9179DE42-5613-4B35-A1E6-6CCBAA13C743}"/>
          </ac:spMkLst>
        </pc:spChg>
        <pc:spChg chg="add del">
          <ac:chgData name="Gurunag Sai Udaykumar" userId="44ad0e2733d7a09f" providerId="Windows Live" clId="Web-{7445D254-B69C-444D-9698-E1B2583231CB}" dt="2022-03-27T21:28:11.171" v="65"/>
          <ac:spMkLst>
            <pc:docMk/>
            <pc:sldMk cId="1492059916" sldId="262"/>
            <ac:spMk id="20" creationId="{3C195FC1-B568-4C72-9902-34CB35DDD7A1}"/>
          </ac:spMkLst>
        </pc:spChg>
        <pc:spChg chg="add del">
          <ac:chgData name="Gurunag Sai Udaykumar" userId="44ad0e2733d7a09f" providerId="Windows Live" clId="Web-{7445D254-B69C-444D-9698-E1B2583231CB}" dt="2022-03-27T21:28:11.171" v="65"/>
          <ac:spMkLst>
            <pc:docMk/>
            <pc:sldMk cId="1492059916" sldId="262"/>
            <ac:spMk id="22" creationId="{EF2BDF77-362C-43F0-8CBB-A969EC2AE0C4}"/>
          </ac:spMkLst>
        </pc:spChg>
        <pc:spChg chg="add del">
          <ac:chgData name="Gurunag Sai Udaykumar" userId="44ad0e2733d7a09f" providerId="Windows Live" clId="Web-{7445D254-B69C-444D-9698-E1B2583231CB}" dt="2022-03-27T21:28:11.171" v="65"/>
          <ac:spMkLst>
            <pc:docMk/>
            <pc:sldMk cId="1492059916" sldId="262"/>
            <ac:spMk id="24" creationId="{4BE96B01-3929-432D-B8C2-ADBCB74C2EF4}"/>
          </ac:spMkLst>
        </pc:spChg>
        <pc:spChg chg="add del">
          <ac:chgData name="Gurunag Sai Udaykumar" userId="44ad0e2733d7a09f" providerId="Windows Live" clId="Web-{7445D254-B69C-444D-9698-E1B2583231CB}" dt="2022-03-27T21:28:11.171" v="65"/>
          <ac:spMkLst>
            <pc:docMk/>
            <pc:sldMk cId="1492059916" sldId="262"/>
            <ac:spMk id="25" creationId="{52FB45E9-914E-4471-AC87-E475CD51767D}"/>
          </ac:spMkLst>
        </pc:spChg>
        <pc:spChg chg="add del">
          <ac:chgData name="Gurunag Sai Udaykumar" userId="44ad0e2733d7a09f" providerId="Windows Live" clId="Web-{7445D254-B69C-444D-9698-E1B2583231CB}" dt="2022-03-27T21:28:11.171" v="65"/>
          <ac:spMkLst>
            <pc:docMk/>
            <pc:sldMk cId="1492059916" sldId="262"/>
            <ac:spMk id="26" creationId="{2A6FCDE6-CDE2-4C51-B18E-A95CFB679714}"/>
          </ac:spMkLst>
        </pc:spChg>
        <pc:spChg chg="add del">
          <ac:chgData name="Gurunag Sai Udaykumar" userId="44ad0e2733d7a09f" providerId="Windows Live" clId="Web-{7445D254-B69C-444D-9698-E1B2583231CB}" dt="2022-03-27T21:28:11.171" v="65"/>
          <ac:spMkLst>
            <pc:docMk/>
            <pc:sldMk cId="1492059916" sldId="262"/>
            <ac:spMk id="28" creationId="{9D2E8756-2465-473A-BA2A-2DB1D6224745}"/>
          </ac:spMkLst>
        </pc:spChg>
        <pc:spChg chg="add del">
          <ac:chgData name="Gurunag Sai Udaykumar" userId="44ad0e2733d7a09f" providerId="Windows Live" clId="Web-{7445D254-B69C-444D-9698-E1B2583231CB}" dt="2022-03-27T21:28:16.218" v="67"/>
          <ac:spMkLst>
            <pc:docMk/>
            <pc:sldMk cId="1492059916" sldId="262"/>
            <ac:spMk id="30" creationId="{2783C067-F8BF-4755-B516-8A0CD74CF60C}"/>
          </ac:spMkLst>
        </pc:spChg>
        <pc:spChg chg="add del">
          <ac:chgData name="Gurunag Sai Udaykumar" userId="44ad0e2733d7a09f" providerId="Windows Live" clId="Web-{7445D254-B69C-444D-9698-E1B2583231CB}" dt="2022-03-27T21:28:16.218" v="67"/>
          <ac:spMkLst>
            <pc:docMk/>
            <pc:sldMk cId="1492059916" sldId="262"/>
            <ac:spMk id="31" creationId="{2ED796EC-E7FF-46DB-B912-FB08BF12AA6E}"/>
          </ac:spMkLst>
        </pc:spChg>
        <pc:spChg chg="add del">
          <ac:chgData name="Gurunag Sai Udaykumar" userId="44ad0e2733d7a09f" providerId="Windows Live" clId="Web-{7445D254-B69C-444D-9698-E1B2583231CB}" dt="2022-03-27T21:28:16.218" v="67"/>
          <ac:spMkLst>
            <pc:docMk/>
            <pc:sldMk cId="1492059916" sldId="262"/>
            <ac:spMk id="32" creationId="{549A2DAB-B431-487D-95AD-BB0FECB49E57}"/>
          </ac:spMkLst>
        </pc:spChg>
        <pc:spChg chg="add del">
          <ac:chgData name="Gurunag Sai Udaykumar" userId="44ad0e2733d7a09f" providerId="Windows Live" clId="Web-{7445D254-B69C-444D-9698-E1B2583231CB}" dt="2022-03-27T21:28:16.218" v="67"/>
          <ac:spMkLst>
            <pc:docMk/>
            <pc:sldMk cId="1492059916" sldId="262"/>
            <ac:spMk id="33" creationId="{0819F787-32B4-46A8-BC57-C6571BCEE243}"/>
          </ac:spMkLst>
        </pc:spChg>
        <pc:spChg chg="add del">
          <ac:chgData name="Gurunag Sai Udaykumar" userId="44ad0e2733d7a09f" providerId="Windows Live" clId="Web-{7445D254-B69C-444D-9698-E1B2583231CB}" dt="2022-03-27T21:28:28.312" v="69"/>
          <ac:spMkLst>
            <pc:docMk/>
            <pc:sldMk cId="1492059916" sldId="262"/>
            <ac:spMk id="37" creationId="{0ADFFC45-3DC9-4433-926F-043E879D9DFC}"/>
          </ac:spMkLst>
        </pc:spChg>
        <pc:spChg chg="add del">
          <ac:chgData name="Gurunag Sai Udaykumar" userId="44ad0e2733d7a09f" providerId="Windows Live" clId="Web-{7445D254-B69C-444D-9698-E1B2583231CB}" dt="2022-03-27T21:28:28.312" v="69"/>
          <ac:spMkLst>
            <pc:docMk/>
            <pc:sldMk cId="1492059916" sldId="262"/>
            <ac:spMk id="43" creationId="{69370F01-B8C9-4CE4-824C-92B2792E6ED0}"/>
          </ac:spMkLst>
        </pc:spChg>
        <pc:spChg chg="add del">
          <ac:chgData name="Gurunag Sai Udaykumar" userId="44ad0e2733d7a09f" providerId="Windows Live" clId="Web-{7445D254-B69C-444D-9698-E1B2583231CB}" dt="2022-03-27T21:28:30.687" v="71"/>
          <ac:spMkLst>
            <pc:docMk/>
            <pc:sldMk cId="1492059916" sldId="262"/>
            <ac:spMk id="45" creationId="{DD6BC9EB-F181-48AB-BCA2-3D1DB20D2D87}"/>
          </ac:spMkLst>
        </pc:spChg>
        <pc:spChg chg="add del">
          <ac:chgData name="Gurunag Sai Udaykumar" userId="44ad0e2733d7a09f" providerId="Windows Live" clId="Web-{7445D254-B69C-444D-9698-E1B2583231CB}" dt="2022-03-27T21:28:30.687" v="71"/>
          <ac:spMkLst>
            <pc:docMk/>
            <pc:sldMk cId="1492059916" sldId="262"/>
            <ac:spMk id="46" creationId="{D33AAA80-39DC-4020-9BFF-0718F35C7661}"/>
          </ac:spMkLst>
        </pc:spChg>
        <pc:spChg chg="add del">
          <ac:chgData name="Gurunag Sai Udaykumar" userId="44ad0e2733d7a09f" providerId="Windows Live" clId="Web-{7445D254-B69C-444D-9698-E1B2583231CB}" dt="2022-03-27T21:28:30.687" v="71"/>
          <ac:spMkLst>
            <pc:docMk/>
            <pc:sldMk cId="1492059916" sldId="262"/>
            <ac:spMk id="48" creationId="{1177F295-741F-4EFF-B0CA-BE69295ADA07}"/>
          </ac:spMkLst>
        </pc:spChg>
        <pc:spChg chg="add del">
          <ac:chgData name="Gurunag Sai Udaykumar" userId="44ad0e2733d7a09f" providerId="Windows Live" clId="Web-{7445D254-B69C-444D-9698-E1B2583231CB}" dt="2022-03-27T21:28:33.172" v="73"/>
          <ac:spMkLst>
            <pc:docMk/>
            <pc:sldMk cId="1492059916" sldId="262"/>
            <ac:spMk id="50" creationId="{9179DE42-5613-4B35-A1E6-6CCBAA13C743}"/>
          </ac:spMkLst>
        </pc:spChg>
        <pc:spChg chg="add del">
          <ac:chgData name="Gurunag Sai Udaykumar" userId="44ad0e2733d7a09f" providerId="Windows Live" clId="Web-{7445D254-B69C-444D-9698-E1B2583231CB}" dt="2022-03-27T21:28:33.172" v="73"/>
          <ac:spMkLst>
            <pc:docMk/>
            <pc:sldMk cId="1492059916" sldId="262"/>
            <ac:spMk id="53" creationId="{52FB45E9-914E-4471-AC87-E475CD51767D}"/>
          </ac:spMkLst>
        </pc:spChg>
        <pc:spChg chg="add del">
          <ac:chgData name="Gurunag Sai Udaykumar" userId="44ad0e2733d7a09f" providerId="Windows Live" clId="Web-{7445D254-B69C-444D-9698-E1B2583231CB}" dt="2022-03-27T21:28:33.172" v="73"/>
          <ac:spMkLst>
            <pc:docMk/>
            <pc:sldMk cId="1492059916" sldId="262"/>
            <ac:spMk id="54" creationId="{C310626D-5743-49D4-8F7D-88C4F8F05774}"/>
          </ac:spMkLst>
        </pc:spChg>
        <pc:spChg chg="add del">
          <ac:chgData name="Gurunag Sai Udaykumar" userId="44ad0e2733d7a09f" providerId="Windows Live" clId="Web-{7445D254-B69C-444D-9698-E1B2583231CB}" dt="2022-03-27T21:28:33.172" v="73"/>
          <ac:spMkLst>
            <pc:docMk/>
            <pc:sldMk cId="1492059916" sldId="262"/>
            <ac:spMk id="55" creationId="{3C195FC1-B568-4C72-9902-34CB35DDD7A1}"/>
          </ac:spMkLst>
        </pc:spChg>
        <pc:spChg chg="add del">
          <ac:chgData name="Gurunag Sai Udaykumar" userId="44ad0e2733d7a09f" providerId="Windows Live" clId="Web-{7445D254-B69C-444D-9698-E1B2583231CB}" dt="2022-03-27T21:28:33.172" v="73"/>
          <ac:spMkLst>
            <pc:docMk/>
            <pc:sldMk cId="1492059916" sldId="262"/>
            <ac:spMk id="56" creationId="{EF2BDF77-362C-43F0-8CBB-A969EC2AE0C4}"/>
          </ac:spMkLst>
        </pc:spChg>
        <pc:spChg chg="add del">
          <ac:chgData name="Gurunag Sai Udaykumar" userId="44ad0e2733d7a09f" providerId="Windows Live" clId="Web-{7445D254-B69C-444D-9698-E1B2583231CB}" dt="2022-03-27T21:28:33.172" v="73"/>
          <ac:spMkLst>
            <pc:docMk/>
            <pc:sldMk cId="1492059916" sldId="262"/>
            <ac:spMk id="57" creationId="{4BE96B01-3929-432D-B8C2-ADBCB74C2EF4}"/>
          </ac:spMkLst>
        </pc:spChg>
        <pc:spChg chg="add del">
          <ac:chgData name="Gurunag Sai Udaykumar" userId="44ad0e2733d7a09f" providerId="Windows Live" clId="Web-{7445D254-B69C-444D-9698-E1B2583231CB}" dt="2022-03-27T21:28:33.172" v="73"/>
          <ac:spMkLst>
            <pc:docMk/>
            <pc:sldMk cId="1492059916" sldId="262"/>
            <ac:spMk id="58" creationId="{2A6FCDE6-CDE2-4C51-B18E-A95CFB679714}"/>
          </ac:spMkLst>
        </pc:spChg>
        <pc:spChg chg="add del">
          <ac:chgData name="Gurunag Sai Udaykumar" userId="44ad0e2733d7a09f" providerId="Windows Live" clId="Web-{7445D254-B69C-444D-9698-E1B2583231CB}" dt="2022-03-27T21:28:33.172" v="73"/>
          <ac:spMkLst>
            <pc:docMk/>
            <pc:sldMk cId="1492059916" sldId="262"/>
            <ac:spMk id="59" creationId="{9D2E8756-2465-473A-BA2A-2DB1D6224745}"/>
          </ac:spMkLst>
        </pc:spChg>
        <pc:spChg chg="add">
          <ac:chgData name="Gurunag Sai Udaykumar" userId="44ad0e2733d7a09f" providerId="Windows Live" clId="Web-{7445D254-B69C-444D-9698-E1B2583231CB}" dt="2022-03-27T21:28:33.172" v="74"/>
          <ac:spMkLst>
            <pc:docMk/>
            <pc:sldMk cId="1492059916" sldId="262"/>
            <ac:spMk id="61" creationId="{2783C067-F8BF-4755-B516-8A0CD74CF60C}"/>
          </ac:spMkLst>
        </pc:spChg>
        <pc:spChg chg="add">
          <ac:chgData name="Gurunag Sai Udaykumar" userId="44ad0e2733d7a09f" providerId="Windows Live" clId="Web-{7445D254-B69C-444D-9698-E1B2583231CB}" dt="2022-03-27T21:28:33.172" v="74"/>
          <ac:spMkLst>
            <pc:docMk/>
            <pc:sldMk cId="1492059916" sldId="262"/>
            <ac:spMk id="62" creationId="{2ED796EC-E7FF-46DB-B912-FB08BF12AA6E}"/>
          </ac:spMkLst>
        </pc:spChg>
        <pc:spChg chg="add">
          <ac:chgData name="Gurunag Sai Udaykumar" userId="44ad0e2733d7a09f" providerId="Windows Live" clId="Web-{7445D254-B69C-444D-9698-E1B2583231CB}" dt="2022-03-27T21:28:33.172" v="74"/>
          <ac:spMkLst>
            <pc:docMk/>
            <pc:sldMk cId="1492059916" sldId="262"/>
            <ac:spMk id="63" creationId="{549A2DAB-B431-487D-95AD-BB0FECB49E57}"/>
          </ac:spMkLst>
        </pc:spChg>
        <pc:spChg chg="add">
          <ac:chgData name="Gurunag Sai Udaykumar" userId="44ad0e2733d7a09f" providerId="Windows Live" clId="Web-{7445D254-B69C-444D-9698-E1B2583231CB}" dt="2022-03-27T21:28:33.172" v="74"/>
          <ac:spMkLst>
            <pc:docMk/>
            <pc:sldMk cId="1492059916" sldId="262"/>
            <ac:spMk id="64" creationId="{0819F787-32B4-46A8-BC57-C6571BCEE243}"/>
          </ac:spMkLst>
        </pc:spChg>
        <pc:grpChg chg="add del">
          <ac:chgData name="Gurunag Sai Udaykumar" userId="44ad0e2733d7a09f" providerId="Windows Live" clId="Web-{7445D254-B69C-444D-9698-E1B2583231CB}" dt="2022-03-27T21:28:28.312" v="69"/>
          <ac:grpSpMkLst>
            <pc:docMk/>
            <pc:sldMk cId="1492059916" sldId="262"/>
            <ac:grpSpMk id="38" creationId="{B5F26A87-0610-435F-AA13-BD658385C9D9}"/>
          </ac:grpSpMkLst>
        </pc:grpChg>
        <pc:cxnChg chg="add del">
          <ac:chgData name="Gurunag Sai Udaykumar" userId="44ad0e2733d7a09f" providerId="Windows Live" clId="Web-{7445D254-B69C-444D-9698-E1B2583231CB}" dt="2022-03-27T21:28:08.687" v="63"/>
          <ac:cxnSpMkLst>
            <pc:docMk/>
            <pc:sldMk cId="1492059916" sldId="262"/>
            <ac:cxnSpMk id="14" creationId="{C9C5D90B-7EE3-4D26-AB7D-A5A3A6E11203}"/>
          </ac:cxnSpMkLst>
        </pc:cxnChg>
        <pc:cxnChg chg="add del">
          <ac:chgData name="Gurunag Sai Udaykumar" userId="44ad0e2733d7a09f" providerId="Windows Live" clId="Web-{7445D254-B69C-444D-9698-E1B2583231CB}" dt="2022-03-27T21:28:11.171" v="65"/>
          <ac:cxnSpMkLst>
            <pc:docMk/>
            <pc:sldMk cId="1492059916" sldId="262"/>
            <ac:cxnSpMk id="21" creationId="{EB898B32-3891-4C3A-8F58-C5969D2E9033}"/>
          </ac:cxnSpMkLst>
        </pc:cxnChg>
        <pc:cxnChg chg="add del">
          <ac:chgData name="Gurunag Sai Udaykumar" userId="44ad0e2733d7a09f" providerId="Windows Live" clId="Web-{7445D254-B69C-444D-9698-E1B2583231CB}" dt="2022-03-27T21:28:11.171" v="65"/>
          <ac:cxnSpMkLst>
            <pc:docMk/>
            <pc:sldMk cId="1492059916" sldId="262"/>
            <ac:cxnSpMk id="23" creationId="{4AE4806D-B8F9-4679-A68A-9BD21C01A301}"/>
          </ac:cxnSpMkLst>
        </pc:cxnChg>
        <pc:cxnChg chg="add del">
          <ac:chgData name="Gurunag Sai Udaykumar" userId="44ad0e2733d7a09f" providerId="Windows Live" clId="Web-{7445D254-B69C-444D-9698-E1B2583231CB}" dt="2022-03-27T21:28:16.218" v="67"/>
          <ac:cxnSpMkLst>
            <pc:docMk/>
            <pc:sldMk cId="1492059916" sldId="262"/>
            <ac:cxnSpMk id="34" creationId="{C5ECDEE1-7093-418F-9CF5-24EEB115C1C1}"/>
          </ac:cxnSpMkLst>
        </pc:cxnChg>
        <pc:cxnChg chg="add del">
          <ac:chgData name="Gurunag Sai Udaykumar" userId="44ad0e2733d7a09f" providerId="Windows Live" clId="Web-{7445D254-B69C-444D-9698-E1B2583231CB}" dt="2022-03-27T21:28:16.218" v="67"/>
          <ac:cxnSpMkLst>
            <pc:docMk/>
            <pc:sldMk cId="1492059916" sldId="262"/>
            <ac:cxnSpMk id="35" creationId="{045062AF-EB11-4651-BC4A-4DA21768DE8E}"/>
          </ac:cxnSpMkLst>
        </pc:cxnChg>
        <pc:cxnChg chg="add del">
          <ac:chgData name="Gurunag Sai Udaykumar" userId="44ad0e2733d7a09f" providerId="Windows Live" clId="Web-{7445D254-B69C-444D-9698-E1B2583231CB}" dt="2022-03-27T21:28:30.687" v="71"/>
          <ac:cxnSpMkLst>
            <pc:docMk/>
            <pc:sldMk cId="1492059916" sldId="262"/>
            <ac:cxnSpMk id="47" creationId="{C9C5D90B-7EE3-4D26-AB7D-A5A3A6E11203}"/>
          </ac:cxnSpMkLst>
        </pc:cxnChg>
        <pc:cxnChg chg="add del">
          <ac:chgData name="Gurunag Sai Udaykumar" userId="44ad0e2733d7a09f" providerId="Windows Live" clId="Web-{7445D254-B69C-444D-9698-E1B2583231CB}" dt="2022-03-27T21:28:33.172" v="73"/>
          <ac:cxnSpMkLst>
            <pc:docMk/>
            <pc:sldMk cId="1492059916" sldId="262"/>
            <ac:cxnSpMk id="51" creationId="{EB898B32-3891-4C3A-8F58-C5969D2E9033}"/>
          </ac:cxnSpMkLst>
        </pc:cxnChg>
        <pc:cxnChg chg="add del">
          <ac:chgData name="Gurunag Sai Udaykumar" userId="44ad0e2733d7a09f" providerId="Windows Live" clId="Web-{7445D254-B69C-444D-9698-E1B2583231CB}" dt="2022-03-27T21:28:33.172" v="73"/>
          <ac:cxnSpMkLst>
            <pc:docMk/>
            <pc:sldMk cId="1492059916" sldId="262"/>
            <ac:cxnSpMk id="52" creationId="{4AE4806D-B8F9-4679-A68A-9BD21C01A301}"/>
          </ac:cxnSpMkLst>
        </pc:cxnChg>
        <pc:cxnChg chg="add">
          <ac:chgData name="Gurunag Sai Udaykumar" userId="44ad0e2733d7a09f" providerId="Windows Live" clId="Web-{7445D254-B69C-444D-9698-E1B2583231CB}" dt="2022-03-27T21:28:33.172" v="74"/>
          <ac:cxnSpMkLst>
            <pc:docMk/>
            <pc:sldMk cId="1492059916" sldId="262"/>
            <ac:cxnSpMk id="65" creationId="{C5ECDEE1-7093-418F-9CF5-24EEB115C1C1}"/>
          </ac:cxnSpMkLst>
        </pc:cxnChg>
        <pc:cxnChg chg="add">
          <ac:chgData name="Gurunag Sai Udaykumar" userId="44ad0e2733d7a09f" providerId="Windows Live" clId="Web-{7445D254-B69C-444D-9698-E1B2583231CB}" dt="2022-03-27T21:28:33.172" v="74"/>
          <ac:cxnSpMkLst>
            <pc:docMk/>
            <pc:sldMk cId="1492059916" sldId="262"/>
            <ac:cxnSpMk id="66" creationId="{045062AF-EB11-4651-BC4A-4DA21768DE8E}"/>
          </ac:cxnSpMkLst>
        </pc:cxnChg>
      </pc:sldChg>
      <pc:sldChg chg="addSp delSp modSp">
        <pc:chgData name="Gurunag Sai Udaykumar" userId="44ad0e2733d7a09f" providerId="Windows Live" clId="Web-{7445D254-B69C-444D-9698-E1B2583231CB}" dt="2022-03-27T21:32:19.006" v="148" actId="20577"/>
        <pc:sldMkLst>
          <pc:docMk/>
          <pc:sldMk cId="2420064922" sldId="265"/>
        </pc:sldMkLst>
        <pc:spChg chg="mod">
          <ac:chgData name="Gurunag Sai Udaykumar" userId="44ad0e2733d7a09f" providerId="Windows Live" clId="Web-{7445D254-B69C-444D-9698-E1B2583231CB}" dt="2022-03-27T21:32:19.006" v="148" actId="20577"/>
          <ac:spMkLst>
            <pc:docMk/>
            <pc:sldMk cId="2420064922" sldId="265"/>
            <ac:spMk id="3" creationId="{3424E269-EDEB-138D-EC2E-8BB828E526CF}"/>
          </ac:spMkLst>
        </pc:spChg>
        <pc:spChg chg="add del">
          <ac:chgData name="Gurunag Sai Udaykumar" userId="44ad0e2733d7a09f" providerId="Windows Live" clId="Web-{7445D254-B69C-444D-9698-E1B2583231CB}" dt="2022-03-27T21:31:53.739" v="130"/>
          <ac:spMkLst>
            <pc:docMk/>
            <pc:sldMk cId="2420064922" sldId="265"/>
            <ac:spMk id="5" creationId="{91948335-624B-142B-EC90-CA7ABD311450}"/>
          </ac:spMkLst>
        </pc:spChg>
        <pc:picChg chg="mod modCrop">
          <ac:chgData name="Gurunag Sai Udaykumar" userId="44ad0e2733d7a09f" providerId="Windows Live" clId="Web-{7445D254-B69C-444D-9698-E1B2583231CB}" dt="2022-03-27T21:31:41.161" v="127" actId="1076"/>
          <ac:picMkLst>
            <pc:docMk/>
            <pc:sldMk cId="2420064922" sldId="265"/>
            <ac:picMk id="4" creationId="{D2EB1A72-3A1C-87FA-E50A-3D31F74048B6}"/>
          </ac:picMkLst>
        </pc:picChg>
      </pc:sldChg>
      <pc:sldChg chg="modSp">
        <pc:chgData name="Gurunag Sai Udaykumar" userId="44ad0e2733d7a09f" providerId="Windows Live" clId="Web-{7445D254-B69C-444D-9698-E1B2583231CB}" dt="2022-03-27T21:27:04.560" v="50" actId="1076"/>
        <pc:sldMkLst>
          <pc:docMk/>
          <pc:sldMk cId="1666512802" sldId="267"/>
        </pc:sldMkLst>
        <pc:spChg chg="mod">
          <ac:chgData name="Gurunag Sai Udaykumar" userId="44ad0e2733d7a09f" providerId="Windows Live" clId="Web-{7445D254-B69C-444D-9698-E1B2583231CB}" dt="2022-03-27T21:27:04.560" v="50" actId="1076"/>
          <ac:spMkLst>
            <pc:docMk/>
            <pc:sldMk cId="1666512802" sldId="267"/>
            <ac:spMk id="6" creationId="{859F8F08-4666-77CE-6CA3-E446137178C1}"/>
          </ac:spMkLst>
        </pc:spChg>
      </pc:sldChg>
      <pc:sldChg chg="modSp new ord">
        <pc:chgData name="Gurunag Sai Udaykumar" userId="44ad0e2733d7a09f" providerId="Windows Live" clId="Web-{7445D254-B69C-444D-9698-E1B2583231CB}" dt="2022-03-27T21:27:33.576" v="56"/>
        <pc:sldMkLst>
          <pc:docMk/>
          <pc:sldMk cId="2735128996" sldId="269"/>
        </pc:sldMkLst>
        <pc:spChg chg="mod">
          <ac:chgData name="Gurunag Sai Udaykumar" userId="44ad0e2733d7a09f" providerId="Windows Live" clId="Web-{7445D254-B69C-444D-9698-E1B2583231CB}" dt="2022-03-27T21:27:28.123" v="54" actId="20577"/>
          <ac:spMkLst>
            <pc:docMk/>
            <pc:sldMk cId="2735128996" sldId="269"/>
            <ac:spMk id="2" creationId="{03044D2C-B6EE-6C6D-4CC7-75C16F744934}"/>
          </ac:spMkLst>
        </pc:spChg>
      </pc:sldChg>
    </pc:docChg>
  </pc:docChgLst>
  <pc:docChgLst>
    <pc:chgData name="Guest User" providerId="Windows Live" clId="Web-{48C1B903-1C08-4BF0-8C79-F63CC3F193E4}"/>
    <pc:docChg chg="addSld modSld">
      <pc:chgData name="Guest User" userId="" providerId="Windows Live" clId="Web-{48C1B903-1C08-4BF0-8C79-F63CC3F193E4}" dt="2022-03-27T10:37:17.692" v="509" actId="20577"/>
      <pc:docMkLst>
        <pc:docMk/>
      </pc:docMkLst>
      <pc:sldChg chg="modSp">
        <pc:chgData name="Guest User" userId="" providerId="Windows Live" clId="Web-{48C1B903-1C08-4BF0-8C79-F63CC3F193E4}" dt="2022-03-27T10:37:17.692" v="509" actId="20577"/>
        <pc:sldMkLst>
          <pc:docMk/>
          <pc:sldMk cId="521040635" sldId="256"/>
        </pc:sldMkLst>
        <pc:spChg chg="mod">
          <ac:chgData name="Guest User" userId="" providerId="Windows Live" clId="Web-{48C1B903-1C08-4BF0-8C79-F63CC3F193E4}" dt="2022-03-27T10:37:17.692" v="509" actId="20577"/>
          <ac:spMkLst>
            <pc:docMk/>
            <pc:sldMk cId="521040635" sldId="256"/>
            <ac:spMk id="2" creationId="{00000000-0000-0000-0000-000000000000}"/>
          </ac:spMkLst>
        </pc:spChg>
      </pc:sldChg>
      <pc:sldChg chg="modSp">
        <pc:chgData name="Guest User" userId="" providerId="Windows Live" clId="Web-{48C1B903-1C08-4BF0-8C79-F63CC3F193E4}" dt="2022-03-27T10:19:18.463" v="380" actId="20577"/>
        <pc:sldMkLst>
          <pc:docMk/>
          <pc:sldMk cId="1498143404" sldId="258"/>
        </pc:sldMkLst>
        <pc:spChg chg="mod">
          <ac:chgData name="Guest User" userId="" providerId="Windows Live" clId="Web-{48C1B903-1C08-4BF0-8C79-F63CC3F193E4}" dt="2022-03-27T10:19:18.463" v="380" actId="20577"/>
          <ac:spMkLst>
            <pc:docMk/>
            <pc:sldMk cId="1498143404" sldId="258"/>
            <ac:spMk id="3" creationId="{6C85BB88-750F-29E9-ECAA-5B4411120BB8}"/>
          </ac:spMkLst>
        </pc:spChg>
      </pc:sldChg>
      <pc:sldChg chg="addSp delSp modSp">
        <pc:chgData name="Guest User" userId="" providerId="Windows Live" clId="Web-{48C1B903-1C08-4BF0-8C79-F63CC3F193E4}" dt="2022-03-27T09:13:47.445" v="114"/>
        <pc:sldMkLst>
          <pc:docMk/>
          <pc:sldMk cId="135141767" sldId="259"/>
        </pc:sldMkLst>
        <pc:spChg chg="mod">
          <ac:chgData name="Guest User" userId="" providerId="Windows Live" clId="Web-{48C1B903-1C08-4BF0-8C79-F63CC3F193E4}" dt="2022-03-27T09:13:12.632" v="112" actId="20577"/>
          <ac:spMkLst>
            <pc:docMk/>
            <pc:sldMk cId="135141767" sldId="259"/>
            <ac:spMk id="3" creationId="{52866C86-C432-C8CD-F726-3ABF28B3400C}"/>
          </ac:spMkLst>
        </pc:spChg>
        <pc:spChg chg="add mod">
          <ac:chgData name="Guest User" userId="" providerId="Windows Live" clId="Web-{48C1B903-1C08-4BF0-8C79-F63CC3F193E4}" dt="2022-03-27T09:13:47.445" v="114"/>
          <ac:spMkLst>
            <pc:docMk/>
            <pc:sldMk cId="135141767" sldId="259"/>
            <ac:spMk id="10" creationId="{EA39DF63-A305-6A17-8AD2-CA73F4AEC041}"/>
          </ac:spMkLst>
        </pc:spChg>
        <pc:spChg chg="add mod">
          <ac:chgData name="Guest User" userId="" providerId="Windows Live" clId="Web-{48C1B903-1C08-4BF0-8C79-F63CC3F193E4}" dt="2022-03-27T09:10:31.456" v="75" actId="1076"/>
          <ac:spMkLst>
            <pc:docMk/>
            <pc:sldMk cId="135141767" sldId="259"/>
            <ac:spMk id="11" creationId="{EBA90017-3536-2972-EAD6-39D5CEB3D298}"/>
          </ac:spMkLst>
        </pc:spChg>
        <pc:spChg chg="add mod">
          <ac:chgData name="Guest User" userId="" providerId="Windows Live" clId="Web-{48C1B903-1C08-4BF0-8C79-F63CC3F193E4}" dt="2022-03-27T09:10:41.972" v="78" actId="14100"/>
          <ac:spMkLst>
            <pc:docMk/>
            <pc:sldMk cId="135141767" sldId="259"/>
            <ac:spMk id="12" creationId="{83333D15-827C-84E3-867A-4AE6095F53FC}"/>
          </ac:spMkLst>
        </pc:spChg>
        <pc:spChg chg="add mod">
          <ac:chgData name="Guest User" userId="" providerId="Windows Live" clId="Web-{48C1B903-1C08-4BF0-8C79-F63CC3F193E4}" dt="2022-03-27T09:11:24.145" v="80" actId="1076"/>
          <ac:spMkLst>
            <pc:docMk/>
            <pc:sldMk cId="135141767" sldId="259"/>
            <ac:spMk id="13" creationId="{62FCBE94-46B6-C33A-07DD-1F190C348B21}"/>
          </ac:spMkLst>
        </pc:spChg>
        <pc:spChg chg="add mod">
          <ac:chgData name="Guest User" userId="" providerId="Windows Live" clId="Web-{48C1B903-1C08-4BF0-8C79-F63CC3F193E4}" dt="2022-03-27T09:12:00.661" v="82" actId="1076"/>
          <ac:spMkLst>
            <pc:docMk/>
            <pc:sldMk cId="135141767" sldId="259"/>
            <ac:spMk id="14" creationId="{FE670F1F-D85E-10B9-7733-8DF974536DD1}"/>
          </ac:spMkLst>
        </pc:spChg>
        <pc:inkChg chg="add del">
          <ac:chgData name="Guest User" userId="" providerId="Windows Live" clId="Web-{48C1B903-1C08-4BF0-8C79-F63CC3F193E4}" dt="2022-03-27T09:09:09.626" v="67"/>
          <ac:inkMkLst>
            <pc:docMk/>
            <pc:sldMk cId="135141767" sldId="259"/>
            <ac:inkMk id="4" creationId="{618D8E57-722D-1F84-4951-FEBDF6DE1D9C}"/>
          </ac:inkMkLst>
        </pc:inkChg>
        <pc:inkChg chg="add del">
          <ac:chgData name="Guest User" userId="" providerId="Windows Live" clId="Web-{48C1B903-1C08-4BF0-8C79-F63CC3F193E4}" dt="2022-03-27T09:09:18.735" v="69"/>
          <ac:inkMkLst>
            <pc:docMk/>
            <pc:sldMk cId="135141767" sldId="259"/>
            <ac:inkMk id="5" creationId="{D792AF91-8BDF-13C0-8A84-71414CFDF6E5}"/>
          </ac:inkMkLst>
        </pc:inkChg>
        <pc:inkChg chg="add del">
          <ac:chgData name="Guest User" userId="" providerId="Windows Live" clId="Web-{48C1B903-1C08-4BF0-8C79-F63CC3F193E4}" dt="2022-03-27T09:09:14.360" v="68"/>
          <ac:inkMkLst>
            <pc:docMk/>
            <pc:sldMk cId="135141767" sldId="259"/>
            <ac:inkMk id="6" creationId="{E23EB3DC-B63A-B336-DB8F-9BF5B44B5370}"/>
          </ac:inkMkLst>
        </pc:inkChg>
        <pc:inkChg chg="add del">
          <ac:chgData name="Guest User" userId="" providerId="Windows Live" clId="Web-{48C1B903-1C08-4BF0-8C79-F63CC3F193E4}" dt="2022-03-27T09:09:27.876" v="70"/>
          <ac:inkMkLst>
            <pc:docMk/>
            <pc:sldMk cId="135141767" sldId="259"/>
            <ac:inkMk id="7" creationId="{B9B1B4DD-CDE7-01DB-0CF2-4BCFCD531EDB}"/>
          </ac:inkMkLst>
        </pc:inkChg>
        <pc:inkChg chg="add del">
          <ac:chgData name="Guest User" userId="" providerId="Windows Live" clId="Web-{48C1B903-1C08-4BF0-8C79-F63CC3F193E4}" dt="2022-03-27T09:08:53.735" v="64"/>
          <ac:inkMkLst>
            <pc:docMk/>
            <pc:sldMk cId="135141767" sldId="259"/>
            <ac:inkMk id="8" creationId="{B16C9AC7-C1DD-E0A8-A6B8-DFC4BED36BF9}"/>
          </ac:inkMkLst>
        </pc:inkChg>
        <pc:inkChg chg="add del">
          <ac:chgData name="Guest User" userId="" providerId="Windows Live" clId="Web-{48C1B903-1C08-4BF0-8C79-F63CC3F193E4}" dt="2022-03-27T09:09:07.235" v="66"/>
          <ac:inkMkLst>
            <pc:docMk/>
            <pc:sldMk cId="135141767" sldId="259"/>
            <ac:inkMk id="9" creationId="{43ED5B3C-4928-5C77-C4C3-359D676B8550}"/>
          </ac:inkMkLst>
        </pc:inkChg>
      </pc:sldChg>
      <pc:sldChg chg="addSp modSp new">
        <pc:chgData name="Guest User" userId="" providerId="Windows Live" clId="Web-{48C1B903-1C08-4BF0-8C79-F63CC3F193E4}" dt="2022-03-27T10:21:33.997" v="416" actId="20577"/>
        <pc:sldMkLst>
          <pc:docMk/>
          <pc:sldMk cId="2416813008" sldId="263"/>
        </pc:sldMkLst>
        <pc:spChg chg="mod">
          <ac:chgData name="Guest User" userId="" providerId="Windows Live" clId="Web-{48C1B903-1C08-4BF0-8C79-F63CC3F193E4}" dt="2022-03-27T09:17:18.514" v="117" actId="20577"/>
          <ac:spMkLst>
            <pc:docMk/>
            <pc:sldMk cId="2416813008" sldId="263"/>
            <ac:spMk id="2" creationId="{E38EABB9-F7FC-D04B-8B6A-C27DA40CBA47}"/>
          </ac:spMkLst>
        </pc:spChg>
        <pc:spChg chg="mod">
          <ac:chgData name="Guest User" userId="" providerId="Windows Live" clId="Web-{48C1B903-1C08-4BF0-8C79-F63CC3F193E4}" dt="2022-03-27T10:21:33.997" v="416" actId="20577"/>
          <ac:spMkLst>
            <pc:docMk/>
            <pc:sldMk cId="2416813008" sldId="263"/>
            <ac:spMk id="3" creationId="{BF61C2A8-5C8A-4CFE-018C-8E757F664883}"/>
          </ac:spMkLst>
        </pc:spChg>
        <pc:spChg chg="add mod">
          <ac:chgData name="Guest User" userId="" providerId="Windows Live" clId="Web-{48C1B903-1C08-4BF0-8C79-F63CC3F193E4}" dt="2022-03-27T09:30:27.019" v="253" actId="1076"/>
          <ac:spMkLst>
            <pc:docMk/>
            <pc:sldMk cId="2416813008" sldId="263"/>
            <ac:spMk id="4" creationId="{0A0483AD-2CB1-69E5-3FE5-E19743001607}"/>
          </ac:spMkLst>
        </pc:spChg>
        <pc:spChg chg="add mod">
          <ac:chgData name="Guest User" userId="" providerId="Windows Live" clId="Web-{48C1B903-1C08-4BF0-8C79-F63CC3F193E4}" dt="2022-03-27T09:30:35.113" v="254" actId="1076"/>
          <ac:spMkLst>
            <pc:docMk/>
            <pc:sldMk cId="2416813008" sldId="263"/>
            <ac:spMk id="5" creationId="{0770B00F-070B-5412-3CDA-DB4C6379149E}"/>
          </ac:spMkLst>
        </pc:spChg>
        <pc:spChg chg="add mod">
          <ac:chgData name="Guest User" userId="" providerId="Windows Live" clId="Web-{48C1B903-1C08-4BF0-8C79-F63CC3F193E4}" dt="2022-03-27T09:30:38.175" v="255" actId="1076"/>
          <ac:spMkLst>
            <pc:docMk/>
            <pc:sldMk cId="2416813008" sldId="263"/>
            <ac:spMk id="6" creationId="{ACF8EF13-C283-22E2-6934-0F4D49D7802D}"/>
          </ac:spMkLst>
        </pc:spChg>
        <pc:spChg chg="add mod">
          <ac:chgData name="Guest User" userId="" providerId="Windows Live" clId="Web-{48C1B903-1C08-4BF0-8C79-F63CC3F193E4}" dt="2022-03-27T09:28:00.718" v="192" actId="20577"/>
          <ac:spMkLst>
            <pc:docMk/>
            <pc:sldMk cId="2416813008" sldId="263"/>
            <ac:spMk id="7" creationId="{E1FB5FB8-8ACC-5320-BDF1-3986268D676F}"/>
          </ac:spMkLst>
        </pc:spChg>
        <pc:spChg chg="add mod">
          <ac:chgData name="Guest User" userId="" providerId="Windows Live" clId="Web-{48C1B903-1C08-4BF0-8C79-F63CC3F193E4}" dt="2022-03-27T09:31:12.504" v="257" actId="20577"/>
          <ac:spMkLst>
            <pc:docMk/>
            <pc:sldMk cId="2416813008" sldId="263"/>
            <ac:spMk id="8" creationId="{3A3223D6-759B-C349-CC3B-CB031EF6D6A8}"/>
          </ac:spMkLst>
        </pc:spChg>
        <pc:spChg chg="add mod">
          <ac:chgData name="Guest User" userId="" providerId="Windows Live" clId="Web-{48C1B903-1C08-4BF0-8C79-F63CC3F193E4}" dt="2022-03-27T09:30:11.394" v="252" actId="14100"/>
          <ac:spMkLst>
            <pc:docMk/>
            <pc:sldMk cId="2416813008" sldId="263"/>
            <ac:spMk id="9" creationId="{0112FDD3-57F8-D1D8-8A1A-E575EBFF49A4}"/>
          </ac:spMkLst>
        </pc:spChg>
        <pc:spChg chg="add mod">
          <ac:chgData name="Guest User" userId="" providerId="Windows Live" clId="Web-{48C1B903-1C08-4BF0-8C79-F63CC3F193E4}" dt="2022-03-27T09:32:02.162" v="265"/>
          <ac:spMkLst>
            <pc:docMk/>
            <pc:sldMk cId="2416813008" sldId="263"/>
            <ac:spMk id="10" creationId="{F2C91424-CA7E-B281-330A-B39EB93D1181}"/>
          </ac:spMkLst>
        </pc:spChg>
        <pc:spChg chg="add mod">
          <ac:chgData name="Guest User" userId="" providerId="Windows Live" clId="Web-{48C1B903-1C08-4BF0-8C79-F63CC3F193E4}" dt="2022-03-27T09:32:22.944" v="267" actId="1076"/>
          <ac:spMkLst>
            <pc:docMk/>
            <pc:sldMk cId="2416813008" sldId="263"/>
            <ac:spMk id="11" creationId="{BDE2C376-3760-DCC7-2C7F-976532480709}"/>
          </ac:spMkLst>
        </pc:spChg>
        <pc:spChg chg="add mod">
          <ac:chgData name="Guest User" userId="" providerId="Windows Live" clId="Web-{48C1B903-1C08-4BF0-8C79-F63CC3F193E4}" dt="2022-03-27T09:32:58.866" v="272"/>
          <ac:spMkLst>
            <pc:docMk/>
            <pc:sldMk cId="2416813008" sldId="263"/>
            <ac:spMk id="12" creationId="{DA1D6FBE-5CEC-4C72-B216-614D57A2C82A}"/>
          </ac:spMkLst>
        </pc:spChg>
        <pc:spChg chg="add mod">
          <ac:chgData name="Guest User" userId="" providerId="Windows Live" clId="Web-{48C1B903-1C08-4BF0-8C79-F63CC3F193E4}" dt="2022-03-27T09:33:32.055" v="277"/>
          <ac:spMkLst>
            <pc:docMk/>
            <pc:sldMk cId="2416813008" sldId="263"/>
            <ac:spMk id="13" creationId="{739ECBDE-7254-E346-A608-4775FDD20AD4}"/>
          </ac:spMkLst>
        </pc:spChg>
        <pc:spChg chg="add mod">
          <ac:chgData name="Guest User" userId="" providerId="Windows Live" clId="Web-{48C1B903-1C08-4BF0-8C79-F63CC3F193E4}" dt="2022-03-27T09:33:47.696" v="280" actId="14100"/>
          <ac:spMkLst>
            <pc:docMk/>
            <pc:sldMk cId="2416813008" sldId="263"/>
            <ac:spMk id="14" creationId="{08C1A262-8906-9ED4-307A-7838E1EDB67F}"/>
          </ac:spMkLst>
        </pc:spChg>
      </pc:sldChg>
      <pc:sldChg chg="addSp delSp modSp new mod setBg">
        <pc:chgData name="Guest User" userId="" providerId="Windows Live" clId="Web-{48C1B903-1C08-4BF0-8C79-F63CC3F193E4}" dt="2022-03-27T10:29:13.977" v="507" actId="20577"/>
        <pc:sldMkLst>
          <pc:docMk/>
          <pc:sldMk cId="1034186687" sldId="264"/>
        </pc:sldMkLst>
        <pc:spChg chg="mod">
          <ac:chgData name="Guest User" userId="" providerId="Windows Live" clId="Web-{48C1B903-1C08-4BF0-8C79-F63CC3F193E4}" dt="2022-03-27T09:43:12.117" v="364"/>
          <ac:spMkLst>
            <pc:docMk/>
            <pc:sldMk cId="1034186687" sldId="264"/>
            <ac:spMk id="2" creationId="{4EA574F2-472F-FEA0-E6CC-E98E72F0F55E}"/>
          </ac:spMkLst>
        </pc:spChg>
        <pc:spChg chg="mod">
          <ac:chgData name="Guest User" userId="" providerId="Windows Live" clId="Web-{48C1B903-1C08-4BF0-8C79-F63CC3F193E4}" dt="2022-03-27T10:29:13.977" v="507" actId="20577"/>
          <ac:spMkLst>
            <pc:docMk/>
            <pc:sldMk cId="1034186687" sldId="264"/>
            <ac:spMk id="3" creationId="{86E4FF2F-1CCB-39CF-F25F-58BCAEA5B05D}"/>
          </ac:spMkLst>
        </pc:spChg>
        <pc:spChg chg="add del mod">
          <ac:chgData name="Guest User" userId="" providerId="Windows Live" clId="Web-{48C1B903-1C08-4BF0-8C79-F63CC3F193E4}" dt="2022-03-27T09:35:37.464" v="285"/>
          <ac:spMkLst>
            <pc:docMk/>
            <pc:sldMk cId="1034186687" sldId="264"/>
            <ac:spMk id="5" creationId="{07FA03FF-6B10-D900-0386-EFC7E9B09901}"/>
          </ac:spMkLst>
        </pc:spChg>
        <pc:spChg chg="add del">
          <ac:chgData name="Guest User" userId="" providerId="Windows Live" clId="Web-{48C1B903-1C08-4BF0-8C79-F63CC3F193E4}" dt="2022-03-27T09:35:58.590" v="286"/>
          <ac:spMkLst>
            <pc:docMk/>
            <pc:sldMk cId="1034186687" sldId="264"/>
            <ac:spMk id="7" creationId="{815BAEEE-F86C-8341-54E2-1F1A401FEC3D}"/>
          </ac:spMkLst>
        </pc:spChg>
        <pc:spChg chg="add del">
          <ac:chgData name="Guest User" userId="" providerId="Windows Live" clId="Web-{48C1B903-1C08-4BF0-8C79-F63CC3F193E4}" dt="2022-03-27T09:36:15.981" v="288"/>
          <ac:spMkLst>
            <pc:docMk/>
            <pc:sldMk cId="1034186687" sldId="264"/>
            <ac:spMk id="8" creationId="{0E50909B-603F-3F5A-D002-8374DC9CE98E}"/>
          </ac:spMkLst>
        </pc:spChg>
        <pc:spChg chg="add">
          <ac:chgData name="Guest User" userId="" providerId="Windows Live" clId="Web-{48C1B903-1C08-4BF0-8C79-F63CC3F193E4}" dt="2022-03-27T09:43:12.117" v="364"/>
          <ac:spMkLst>
            <pc:docMk/>
            <pc:sldMk cId="1034186687" sldId="264"/>
            <ac:spMk id="14" creationId="{9F4444CE-BC8D-4D61-B303-4C05614E62AB}"/>
          </ac:spMkLst>
        </pc:spChg>
        <pc:spChg chg="add">
          <ac:chgData name="Guest User" userId="" providerId="Windows Live" clId="Web-{48C1B903-1C08-4BF0-8C79-F63CC3F193E4}" dt="2022-03-27T09:43:12.117" v="364"/>
          <ac:spMkLst>
            <pc:docMk/>
            <pc:sldMk cId="1034186687" sldId="264"/>
            <ac:spMk id="16" creationId="{62423CA5-E2E1-4789-B759-9906C1C94063}"/>
          </ac:spMkLst>
        </pc:spChg>
        <pc:spChg chg="add">
          <ac:chgData name="Guest User" userId="" providerId="Windows Live" clId="Web-{48C1B903-1C08-4BF0-8C79-F63CC3F193E4}" dt="2022-03-27T09:43:12.117" v="364"/>
          <ac:spMkLst>
            <pc:docMk/>
            <pc:sldMk cId="1034186687" sldId="264"/>
            <ac:spMk id="18" creationId="{73772B81-181F-48B7-8826-4D9686D15DF5}"/>
          </ac:spMkLst>
        </pc:spChg>
        <pc:spChg chg="add">
          <ac:chgData name="Guest User" userId="" providerId="Windows Live" clId="Web-{48C1B903-1C08-4BF0-8C79-F63CC3F193E4}" dt="2022-03-27T09:43:12.117" v="364"/>
          <ac:spMkLst>
            <pc:docMk/>
            <pc:sldMk cId="1034186687" sldId="264"/>
            <ac:spMk id="20" creationId="{B2205F6E-03C6-4E92-877C-E2482F6599AA}"/>
          </ac:spMkLst>
        </pc:spChg>
        <pc:picChg chg="add mod">
          <ac:chgData name="Guest User" userId="" providerId="Windows Live" clId="Web-{48C1B903-1C08-4BF0-8C79-F63CC3F193E4}" dt="2022-03-27T09:43:42.008" v="368" actId="14100"/>
          <ac:picMkLst>
            <pc:docMk/>
            <pc:sldMk cId="1034186687" sldId="264"/>
            <ac:picMk id="9" creationId="{E6E83845-2012-FAA0-73B6-0FFFFC586185}"/>
          </ac:picMkLst>
        </pc:picChg>
      </pc:sldChg>
      <pc:sldChg chg="addSp delSp modSp new mod setBg">
        <pc:chgData name="Guest User" userId="" providerId="Windows Live" clId="Web-{48C1B903-1C08-4BF0-8C79-F63CC3F193E4}" dt="2022-03-27T09:49:18.939" v="377" actId="14100"/>
        <pc:sldMkLst>
          <pc:docMk/>
          <pc:sldMk cId="2420064922" sldId="265"/>
        </pc:sldMkLst>
        <pc:spChg chg="mod">
          <ac:chgData name="Guest User" userId="" providerId="Windows Live" clId="Web-{48C1B903-1C08-4BF0-8C79-F63CC3F193E4}" dt="2022-03-27T09:49:00.641" v="375"/>
          <ac:spMkLst>
            <pc:docMk/>
            <pc:sldMk cId="2420064922" sldId="265"/>
            <ac:spMk id="2" creationId="{B499690C-8D06-EC76-EC56-8D36196E15C9}"/>
          </ac:spMkLst>
        </pc:spChg>
        <pc:spChg chg="mod ord">
          <ac:chgData name="Guest User" userId="" providerId="Windows Live" clId="Web-{48C1B903-1C08-4BF0-8C79-F63CC3F193E4}" dt="2022-03-27T09:49:00.641" v="375"/>
          <ac:spMkLst>
            <pc:docMk/>
            <pc:sldMk cId="2420064922" sldId="265"/>
            <ac:spMk id="3" creationId="{3424E269-EDEB-138D-EC2E-8BB828E526CF}"/>
          </ac:spMkLst>
        </pc:spChg>
        <pc:spChg chg="add del">
          <ac:chgData name="Guest User" userId="" providerId="Windows Live" clId="Web-{48C1B903-1C08-4BF0-8C79-F63CC3F193E4}" dt="2022-03-27T09:49:00.641" v="375"/>
          <ac:spMkLst>
            <pc:docMk/>
            <pc:sldMk cId="2420064922" sldId="265"/>
            <ac:spMk id="9" creationId="{A65AC7D1-EAA9-48F5-B509-60A7F50BF703}"/>
          </ac:spMkLst>
        </pc:spChg>
        <pc:spChg chg="add del">
          <ac:chgData name="Guest User" userId="" providerId="Windows Live" clId="Web-{48C1B903-1C08-4BF0-8C79-F63CC3F193E4}" dt="2022-03-27T09:49:00.641" v="375"/>
          <ac:spMkLst>
            <pc:docMk/>
            <pc:sldMk cId="2420064922" sldId="265"/>
            <ac:spMk id="11" creationId="{D6320AF9-619A-4175-865B-5663E1AEF4C5}"/>
          </ac:spMkLst>
        </pc:spChg>
        <pc:spChg chg="add del">
          <ac:chgData name="Guest User" userId="" providerId="Windows Live" clId="Web-{48C1B903-1C08-4BF0-8C79-F63CC3F193E4}" dt="2022-03-27T09:49:00.641" v="375"/>
          <ac:spMkLst>
            <pc:docMk/>
            <pc:sldMk cId="2420064922" sldId="265"/>
            <ac:spMk id="17" creationId="{7E018740-5C2B-4A41-AC1A-7E68D1EC1954}"/>
          </ac:spMkLst>
        </pc:spChg>
        <pc:spChg chg="add del">
          <ac:chgData name="Guest User" userId="" providerId="Windows Live" clId="Web-{48C1B903-1C08-4BF0-8C79-F63CC3F193E4}" dt="2022-03-27T09:49:00.641" v="375"/>
          <ac:spMkLst>
            <pc:docMk/>
            <pc:sldMk cId="2420064922" sldId="265"/>
            <ac:spMk id="19" creationId="{166F75A4-C475-4941-8EE2-B80A06A2C1BB}"/>
          </ac:spMkLst>
        </pc:spChg>
        <pc:spChg chg="add del">
          <ac:chgData name="Guest User" userId="" providerId="Windows Live" clId="Web-{48C1B903-1C08-4BF0-8C79-F63CC3F193E4}" dt="2022-03-27T09:49:00.641" v="375"/>
          <ac:spMkLst>
            <pc:docMk/>
            <pc:sldMk cId="2420064922" sldId="265"/>
            <ac:spMk id="21" creationId="{A032553A-72E8-4B0D-8405-FF9771C9AF05}"/>
          </ac:spMkLst>
        </pc:spChg>
        <pc:spChg chg="add del">
          <ac:chgData name="Guest User" userId="" providerId="Windows Live" clId="Web-{48C1B903-1C08-4BF0-8C79-F63CC3F193E4}" dt="2022-03-27T09:49:00.641" v="375"/>
          <ac:spMkLst>
            <pc:docMk/>
            <pc:sldMk cId="2420064922" sldId="265"/>
            <ac:spMk id="23" creationId="{765800AC-C3B9-498E-87BC-29FAE4C76B21}"/>
          </ac:spMkLst>
        </pc:spChg>
        <pc:spChg chg="add del">
          <ac:chgData name="Guest User" userId="" providerId="Windows Live" clId="Web-{48C1B903-1C08-4BF0-8C79-F63CC3F193E4}" dt="2022-03-27T09:49:00.641" v="375"/>
          <ac:spMkLst>
            <pc:docMk/>
            <pc:sldMk cId="2420064922" sldId="265"/>
            <ac:spMk id="25" creationId="{1F9D6ACB-2FF4-49F9-978A-E0D5327FC635}"/>
          </ac:spMkLst>
        </pc:spChg>
        <pc:spChg chg="add del">
          <ac:chgData name="Guest User" userId="" providerId="Windows Live" clId="Web-{48C1B903-1C08-4BF0-8C79-F63CC3F193E4}" dt="2022-03-27T09:49:00.641" v="375"/>
          <ac:spMkLst>
            <pc:docMk/>
            <pc:sldMk cId="2420064922" sldId="265"/>
            <ac:spMk id="27" creationId="{A5EC319D-0FEA-4B95-A3EA-01E35672C95B}"/>
          </ac:spMkLst>
        </pc:spChg>
        <pc:spChg chg="add">
          <ac:chgData name="Guest User" userId="" providerId="Windows Live" clId="Web-{48C1B903-1C08-4BF0-8C79-F63CC3F193E4}" dt="2022-03-27T09:49:00.641" v="375"/>
          <ac:spMkLst>
            <pc:docMk/>
            <pc:sldMk cId="2420064922" sldId="265"/>
            <ac:spMk id="32" creationId="{9F4444CE-BC8D-4D61-B303-4C05614E62AB}"/>
          </ac:spMkLst>
        </pc:spChg>
        <pc:spChg chg="add">
          <ac:chgData name="Guest User" userId="" providerId="Windows Live" clId="Web-{48C1B903-1C08-4BF0-8C79-F63CC3F193E4}" dt="2022-03-27T09:49:00.641" v="375"/>
          <ac:spMkLst>
            <pc:docMk/>
            <pc:sldMk cId="2420064922" sldId="265"/>
            <ac:spMk id="34" creationId="{62423CA5-E2E1-4789-B759-9906C1C94063}"/>
          </ac:spMkLst>
        </pc:spChg>
        <pc:spChg chg="add">
          <ac:chgData name="Guest User" userId="" providerId="Windows Live" clId="Web-{48C1B903-1C08-4BF0-8C79-F63CC3F193E4}" dt="2022-03-27T09:49:00.641" v="375"/>
          <ac:spMkLst>
            <pc:docMk/>
            <pc:sldMk cId="2420064922" sldId="265"/>
            <ac:spMk id="36" creationId="{73772B81-181F-48B7-8826-4D9686D15DF5}"/>
          </ac:spMkLst>
        </pc:spChg>
        <pc:spChg chg="add">
          <ac:chgData name="Guest User" userId="" providerId="Windows Live" clId="Web-{48C1B903-1C08-4BF0-8C79-F63CC3F193E4}" dt="2022-03-27T09:49:00.641" v="375"/>
          <ac:spMkLst>
            <pc:docMk/>
            <pc:sldMk cId="2420064922" sldId="265"/>
            <ac:spMk id="38" creationId="{B2205F6E-03C6-4E92-877C-E2482F6599AA}"/>
          </ac:spMkLst>
        </pc:spChg>
        <pc:picChg chg="add mod ord">
          <ac:chgData name="Guest User" userId="" providerId="Windows Live" clId="Web-{48C1B903-1C08-4BF0-8C79-F63CC3F193E4}" dt="2022-03-27T09:49:18.939" v="377" actId="14100"/>
          <ac:picMkLst>
            <pc:docMk/>
            <pc:sldMk cId="2420064922" sldId="265"/>
            <ac:picMk id="4" creationId="{D2EB1A72-3A1C-87FA-E50A-3D31F74048B6}"/>
          </ac:picMkLst>
        </pc:picChg>
        <pc:cxnChg chg="add del">
          <ac:chgData name="Guest User" userId="" providerId="Windows Live" clId="Web-{48C1B903-1C08-4BF0-8C79-F63CC3F193E4}" dt="2022-03-27T09:49:00.641" v="375"/>
          <ac:cxnSpMkLst>
            <pc:docMk/>
            <pc:sldMk cId="2420064922" sldId="265"/>
            <ac:cxnSpMk id="13" creationId="{063B6EC6-D752-4EE7-908B-F8F19E8C7FEA}"/>
          </ac:cxnSpMkLst>
        </pc:cxnChg>
        <pc:cxnChg chg="add del">
          <ac:chgData name="Guest User" userId="" providerId="Windows Live" clId="Web-{48C1B903-1C08-4BF0-8C79-F63CC3F193E4}" dt="2022-03-27T09:49:00.641" v="375"/>
          <ac:cxnSpMkLst>
            <pc:docMk/>
            <pc:sldMk cId="2420064922" sldId="265"/>
            <ac:cxnSpMk id="15" creationId="{EFECD4E8-AD3E-4228-82A2-9461958EA94D}"/>
          </ac:cxnSpMkLst>
        </pc:cxnChg>
      </pc:sldChg>
    </pc:docChg>
  </pc:docChgLst>
  <pc:docChgLst>
    <pc:chgData name="Gurunag Sai Udaykumar" userId="44ad0e2733d7a09f" providerId="Windows Live" clId="Web-{18D27D60-2666-4E71-90C6-1D84DB9FAFF4}"/>
    <pc:docChg chg="addSld delSld modSld">
      <pc:chgData name="Gurunag Sai Udaykumar" userId="44ad0e2733d7a09f" providerId="Windows Live" clId="Web-{18D27D60-2666-4E71-90C6-1D84DB9FAFF4}" dt="2022-03-27T21:25:47.437" v="535" actId="20577"/>
      <pc:docMkLst>
        <pc:docMk/>
      </pc:docMkLst>
      <pc:sldChg chg="addSp delSp modSp">
        <pc:chgData name="Gurunag Sai Udaykumar" userId="44ad0e2733d7a09f" providerId="Windows Live" clId="Web-{18D27D60-2666-4E71-90C6-1D84DB9FAFF4}" dt="2022-03-27T19:44:46.836" v="245" actId="1076"/>
        <pc:sldMkLst>
          <pc:docMk/>
          <pc:sldMk cId="1273893743" sldId="260"/>
        </pc:sldMkLst>
        <pc:spChg chg="del">
          <ac:chgData name="Gurunag Sai Udaykumar" userId="44ad0e2733d7a09f" providerId="Windows Live" clId="Web-{18D27D60-2666-4E71-90C6-1D84DB9FAFF4}" dt="2022-03-27T18:02:07.513" v="0"/>
          <ac:spMkLst>
            <pc:docMk/>
            <pc:sldMk cId="1273893743" sldId="260"/>
            <ac:spMk id="3" creationId="{AA989D50-C831-850F-6E29-BE1FCF9A18B4}"/>
          </ac:spMkLst>
        </pc:spChg>
        <pc:spChg chg="add del">
          <ac:chgData name="Gurunag Sai Udaykumar" userId="44ad0e2733d7a09f" providerId="Windows Live" clId="Web-{18D27D60-2666-4E71-90C6-1D84DB9FAFF4}" dt="2022-03-27T19:43:30.710" v="181"/>
          <ac:spMkLst>
            <pc:docMk/>
            <pc:sldMk cId="1273893743" sldId="260"/>
            <ac:spMk id="3" creationId="{ECF1FC14-1319-1DAA-1807-4961FB44D50D}"/>
          </ac:spMkLst>
        </pc:spChg>
        <pc:spChg chg="add mod">
          <ac:chgData name="Gurunag Sai Udaykumar" userId="44ad0e2733d7a09f" providerId="Windows Live" clId="Web-{18D27D60-2666-4E71-90C6-1D84DB9FAFF4}" dt="2022-03-27T19:44:15.305" v="222" actId="20577"/>
          <ac:spMkLst>
            <pc:docMk/>
            <pc:sldMk cId="1273893743" sldId="260"/>
            <ac:spMk id="5" creationId="{896E1F6E-D38F-0498-60A8-AC54500B0507}"/>
          </ac:spMkLst>
        </pc:spChg>
        <pc:spChg chg="add mod">
          <ac:chgData name="Gurunag Sai Udaykumar" userId="44ad0e2733d7a09f" providerId="Windows Live" clId="Web-{18D27D60-2666-4E71-90C6-1D84DB9FAFF4}" dt="2022-03-27T19:44:46.836" v="245" actId="1076"/>
          <ac:spMkLst>
            <pc:docMk/>
            <pc:sldMk cId="1273893743" sldId="260"/>
            <ac:spMk id="6" creationId="{5045DC78-609F-230B-0816-79878D03D32A}"/>
          </ac:spMkLst>
        </pc:spChg>
        <pc:picChg chg="add mod ord">
          <ac:chgData name="Gurunag Sai Udaykumar" userId="44ad0e2733d7a09f" providerId="Windows Live" clId="Web-{18D27D60-2666-4E71-90C6-1D84DB9FAFF4}" dt="2022-03-27T18:02:13.279" v="2" actId="1076"/>
          <ac:picMkLst>
            <pc:docMk/>
            <pc:sldMk cId="1273893743" sldId="260"/>
            <ac:picMk id="4" creationId="{D8806051-B72E-B2FB-1165-831640EE721F}"/>
          </ac:picMkLst>
        </pc:picChg>
      </pc:sldChg>
      <pc:sldChg chg="addSp delSp modSp">
        <pc:chgData name="Gurunag Sai Udaykumar" userId="44ad0e2733d7a09f" providerId="Windows Live" clId="Web-{18D27D60-2666-4E71-90C6-1D84DB9FAFF4}" dt="2022-03-27T19:47:24.464" v="370" actId="20577"/>
        <pc:sldMkLst>
          <pc:docMk/>
          <pc:sldMk cId="4093855891" sldId="261"/>
        </pc:sldMkLst>
        <pc:spChg chg="mod">
          <ac:chgData name="Gurunag Sai Udaykumar" userId="44ad0e2733d7a09f" providerId="Windows Live" clId="Web-{18D27D60-2666-4E71-90C6-1D84DB9FAFF4}" dt="2022-03-27T18:03:23.360" v="6" actId="20577"/>
          <ac:spMkLst>
            <pc:docMk/>
            <pc:sldMk cId="4093855891" sldId="261"/>
            <ac:spMk id="2" creationId="{1138663A-ADA1-EC99-08C6-7CD74C34AC8C}"/>
          </ac:spMkLst>
        </pc:spChg>
        <pc:spChg chg="del">
          <ac:chgData name="Gurunag Sai Udaykumar" userId="44ad0e2733d7a09f" providerId="Windows Live" clId="Web-{18D27D60-2666-4E71-90C6-1D84DB9FAFF4}" dt="2022-03-27T18:03:47.892" v="7"/>
          <ac:spMkLst>
            <pc:docMk/>
            <pc:sldMk cId="4093855891" sldId="261"/>
            <ac:spMk id="3" creationId="{2AD8E59A-601B-9713-314C-ABA9CC2BE482}"/>
          </ac:spMkLst>
        </pc:spChg>
        <pc:spChg chg="add mod">
          <ac:chgData name="Gurunag Sai Udaykumar" userId="44ad0e2733d7a09f" providerId="Windows Live" clId="Web-{18D27D60-2666-4E71-90C6-1D84DB9FAFF4}" dt="2022-03-27T19:46:24.307" v="318" actId="1076"/>
          <ac:spMkLst>
            <pc:docMk/>
            <pc:sldMk cId="4093855891" sldId="261"/>
            <ac:spMk id="3" creationId="{DEBEFA2A-A471-951C-F22C-AFCED7C6AF7C}"/>
          </ac:spMkLst>
        </pc:spChg>
        <pc:spChg chg="add del mod">
          <ac:chgData name="Gurunag Sai Udaykumar" userId="44ad0e2733d7a09f" providerId="Windows Live" clId="Web-{18D27D60-2666-4E71-90C6-1D84DB9FAFF4}" dt="2022-03-27T18:06:01.584" v="55"/>
          <ac:spMkLst>
            <pc:docMk/>
            <pc:sldMk cId="4093855891" sldId="261"/>
            <ac:spMk id="6" creationId="{342BEFC5-BD1D-D428-2C4B-F26677226015}"/>
          </ac:spMkLst>
        </pc:spChg>
        <pc:spChg chg="add mod">
          <ac:chgData name="Gurunag Sai Udaykumar" userId="44ad0e2733d7a09f" providerId="Windows Live" clId="Web-{18D27D60-2666-4E71-90C6-1D84DB9FAFF4}" dt="2022-03-27T19:47:24.464" v="370" actId="20577"/>
          <ac:spMkLst>
            <pc:docMk/>
            <pc:sldMk cId="4093855891" sldId="261"/>
            <ac:spMk id="7" creationId="{8916C0EA-1B25-5194-7767-2C44D67D8916}"/>
          </ac:spMkLst>
        </pc:spChg>
        <pc:picChg chg="add mod ord">
          <ac:chgData name="Gurunag Sai Udaykumar" userId="44ad0e2733d7a09f" providerId="Windows Live" clId="Web-{18D27D60-2666-4E71-90C6-1D84DB9FAFF4}" dt="2022-03-27T18:06:33.757" v="60" actId="1076"/>
          <ac:picMkLst>
            <pc:docMk/>
            <pc:sldMk cId="4093855891" sldId="261"/>
            <ac:picMk id="4" creationId="{A8A04E93-F2C4-B83B-B544-2EB0DF5FE4B6}"/>
          </ac:picMkLst>
        </pc:picChg>
        <pc:picChg chg="add mod">
          <ac:chgData name="Gurunag Sai Udaykumar" userId="44ad0e2733d7a09f" providerId="Windows Live" clId="Web-{18D27D60-2666-4E71-90C6-1D84DB9FAFF4}" dt="2022-03-27T18:05:17.801" v="41" actId="1076"/>
          <ac:picMkLst>
            <pc:docMk/>
            <pc:sldMk cId="4093855891" sldId="261"/>
            <ac:picMk id="5" creationId="{5BDEA23D-64B7-1103-6956-94F3639428DE}"/>
          </ac:picMkLst>
        </pc:picChg>
      </pc:sldChg>
      <pc:sldChg chg="addSp delSp modSp add replId">
        <pc:chgData name="Gurunag Sai Udaykumar" userId="44ad0e2733d7a09f" providerId="Windows Live" clId="Web-{18D27D60-2666-4E71-90C6-1D84DB9FAFF4}" dt="2022-03-27T19:47:46.449" v="379" actId="1076"/>
        <pc:sldMkLst>
          <pc:docMk/>
          <pc:sldMk cId="3799002101" sldId="266"/>
        </pc:sldMkLst>
        <pc:spChg chg="mod">
          <ac:chgData name="Gurunag Sai Udaykumar" userId="44ad0e2733d7a09f" providerId="Windows Live" clId="Web-{18D27D60-2666-4E71-90C6-1D84DB9FAFF4}" dt="2022-03-27T18:04:37.347" v="22" actId="20577"/>
          <ac:spMkLst>
            <pc:docMk/>
            <pc:sldMk cId="3799002101" sldId="266"/>
            <ac:spMk id="2" creationId="{1138663A-ADA1-EC99-08C6-7CD74C34AC8C}"/>
          </ac:spMkLst>
        </pc:spChg>
        <pc:spChg chg="add del mod">
          <ac:chgData name="Gurunag Sai Udaykumar" userId="44ad0e2733d7a09f" providerId="Windows Live" clId="Web-{18D27D60-2666-4E71-90C6-1D84DB9FAFF4}" dt="2022-03-27T19:45:00.227" v="249"/>
          <ac:spMkLst>
            <pc:docMk/>
            <pc:sldMk cId="3799002101" sldId="266"/>
            <ac:spMk id="3" creationId="{30D47EBC-678C-FD48-877C-EABFC86C3860}"/>
          </ac:spMkLst>
        </pc:spChg>
        <pc:spChg chg="add mod">
          <ac:chgData name="Gurunag Sai Udaykumar" userId="44ad0e2733d7a09f" providerId="Windows Live" clId="Web-{18D27D60-2666-4E71-90C6-1D84DB9FAFF4}" dt="2022-03-27T19:47:46.449" v="379" actId="1076"/>
          <ac:spMkLst>
            <pc:docMk/>
            <pc:sldMk cId="3799002101" sldId="266"/>
            <ac:spMk id="4" creationId="{B7618491-B313-B0DD-F224-24E076DB32B7}"/>
          </ac:spMkLst>
        </pc:spChg>
        <pc:spChg chg="add mod">
          <ac:chgData name="Gurunag Sai Udaykumar" userId="44ad0e2733d7a09f" providerId="Windows Live" clId="Web-{18D27D60-2666-4E71-90C6-1D84DB9FAFF4}" dt="2022-03-27T19:46:16.510" v="315" actId="20577"/>
          <ac:spMkLst>
            <pc:docMk/>
            <pc:sldMk cId="3799002101" sldId="266"/>
            <ac:spMk id="5" creationId="{9D7E1579-2D5A-2170-59A9-A2565BA9E444}"/>
          </ac:spMkLst>
        </pc:spChg>
        <pc:spChg chg="add del mod">
          <ac:chgData name="Gurunag Sai Udaykumar" userId="44ad0e2733d7a09f" providerId="Windows Live" clId="Web-{18D27D60-2666-4E71-90C6-1D84DB9FAFF4}" dt="2022-03-27T18:04:39.347" v="24"/>
          <ac:spMkLst>
            <pc:docMk/>
            <pc:sldMk cId="3799002101" sldId="266"/>
            <ac:spMk id="6" creationId="{B0C34579-60E6-A5E8-D4CC-37D971A06051}"/>
          </ac:spMkLst>
        </pc:spChg>
        <pc:picChg chg="del">
          <ac:chgData name="Gurunag Sai Udaykumar" userId="44ad0e2733d7a09f" providerId="Windows Live" clId="Web-{18D27D60-2666-4E71-90C6-1D84DB9FAFF4}" dt="2022-03-27T18:04:38.565" v="23"/>
          <ac:picMkLst>
            <pc:docMk/>
            <pc:sldMk cId="3799002101" sldId="266"/>
            <ac:picMk id="4" creationId="{A8A04E93-F2C4-B83B-B544-2EB0DF5FE4B6}"/>
          </ac:picMkLst>
        </pc:picChg>
        <pc:picChg chg="del">
          <ac:chgData name="Gurunag Sai Udaykumar" userId="44ad0e2733d7a09f" providerId="Windows Live" clId="Web-{18D27D60-2666-4E71-90C6-1D84DB9FAFF4}" dt="2022-03-27T18:04:48.550" v="28"/>
          <ac:picMkLst>
            <pc:docMk/>
            <pc:sldMk cId="3799002101" sldId="266"/>
            <ac:picMk id="5" creationId="{5BDEA23D-64B7-1103-6956-94F3639428DE}"/>
          </ac:picMkLst>
        </pc:picChg>
        <pc:picChg chg="add mod ord">
          <ac:chgData name="Gurunag Sai Udaykumar" userId="44ad0e2733d7a09f" providerId="Windows Live" clId="Web-{18D27D60-2666-4E71-90C6-1D84DB9FAFF4}" dt="2022-03-27T18:04:43.909" v="27" actId="1076"/>
          <ac:picMkLst>
            <pc:docMk/>
            <pc:sldMk cId="3799002101" sldId="266"/>
            <ac:picMk id="7" creationId="{9FEE3AFE-C581-E5A8-8696-5A41B08B9771}"/>
          </ac:picMkLst>
        </pc:picChg>
        <pc:picChg chg="add mod">
          <ac:chgData name="Gurunag Sai Udaykumar" userId="44ad0e2733d7a09f" providerId="Windows Live" clId="Web-{18D27D60-2666-4E71-90C6-1D84DB9FAFF4}" dt="2022-03-27T18:04:57.113" v="32" actId="1076"/>
          <ac:picMkLst>
            <pc:docMk/>
            <pc:sldMk cId="3799002101" sldId="266"/>
            <ac:picMk id="8" creationId="{7AE0B7AD-7F94-A1B0-F5AB-481818AAFA5C}"/>
          </ac:picMkLst>
        </pc:picChg>
      </pc:sldChg>
      <pc:sldChg chg="addSp delSp modSp add replId">
        <pc:chgData name="Gurunag Sai Udaykumar" userId="44ad0e2733d7a09f" providerId="Windows Live" clId="Web-{18D27D60-2666-4E71-90C6-1D84DB9FAFF4}" dt="2022-03-27T21:23:46.809" v="491" actId="1076"/>
        <pc:sldMkLst>
          <pc:docMk/>
          <pc:sldMk cId="1666512802" sldId="267"/>
        </pc:sldMkLst>
        <pc:spChg chg="mod">
          <ac:chgData name="Gurunag Sai Udaykumar" userId="44ad0e2733d7a09f" providerId="Windows Live" clId="Web-{18D27D60-2666-4E71-90C6-1D84DB9FAFF4}" dt="2022-03-27T18:05:26.176" v="43" actId="20577"/>
          <ac:spMkLst>
            <pc:docMk/>
            <pc:sldMk cId="1666512802" sldId="267"/>
            <ac:spMk id="2" creationId="{1138663A-ADA1-EC99-08C6-7CD74C34AC8C}"/>
          </ac:spMkLst>
        </pc:spChg>
        <pc:spChg chg="add del">
          <ac:chgData name="Gurunag Sai Udaykumar" userId="44ad0e2733d7a09f" providerId="Windows Live" clId="Web-{18D27D60-2666-4E71-90C6-1D84DB9FAFF4}" dt="2022-03-27T19:48:02.574" v="383"/>
          <ac:spMkLst>
            <pc:docMk/>
            <pc:sldMk cId="1666512802" sldId="267"/>
            <ac:spMk id="3" creationId="{2FEC0C33-5E75-3902-ADE0-DFFB46A0A6FB}"/>
          </ac:spMkLst>
        </pc:spChg>
        <pc:spChg chg="add del mod">
          <ac:chgData name="Gurunag Sai Udaykumar" userId="44ad0e2733d7a09f" providerId="Windows Live" clId="Web-{18D27D60-2666-4E71-90C6-1D84DB9FAFF4}" dt="2022-03-27T18:05:40.427" v="46"/>
          <ac:spMkLst>
            <pc:docMk/>
            <pc:sldMk cId="1666512802" sldId="267"/>
            <ac:spMk id="4" creationId="{C3E7969C-76DB-AF15-4CAE-9F61956CCA9F}"/>
          </ac:spMkLst>
        </pc:spChg>
        <pc:spChg chg="add del">
          <ac:chgData name="Gurunag Sai Udaykumar" userId="44ad0e2733d7a09f" providerId="Windows Live" clId="Web-{18D27D60-2666-4E71-90C6-1D84DB9FAFF4}" dt="2022-03-27T19:48:00.793" v="382"/>
          <ac:spMkLst>
            <pc:docMk/>
            <pc:sldMk cId="1666512802" sldId="267"/>
            <ac:spMk id="4" creationId="{C928987A-8EB8-3ADD-0795-A98D92967417}"/>
          </ac:spMkLst>
        </pc:spChg>
        <pc:spChg chg="add mod">
          <ac:chgData name="Gurunag Sai Udaykumar" userId="44ad0e2733d7a09f" providerId="Windows Live" clId="Web-{18D27D60-2666-4E71-90C6-1D84DB9FAFF4}" dt="2022-03-27T19:49:58.560" v="487" actId="20577"/>
          <ac:spMkLst>
            <pc:docMk/>
            <pc:sldMk cId="1666512802" sldId="267"/>
            <ac:spMk id="6" creationId="{859F8F08-4666-77CE-6CA3-E446137178C1}"/>
          </ac:spMkLst>
        </pc:spChg>
        <pc:picChg chg="add mod">
          <ac:chgData name="Gurunag Sai Udaykumar" userId="44ad0e2733d7a09f" providerId="Windows Live" clId="Web-{18D27D60-2666-4E71-90C6-1D84DB9FAFF4}" dt="2022-03-27T21:23:46.809" v="491" actId="1076"/>
          <ac:picMkLst>
            <pc:docMk/>
            <pc:sldMk cId="1666512802" sldId="267"/>
            <ac:picMk id="3" creationId="{FDEB4A1A-99AC-BB24-61DC-75E0664B8784}"/>
          </ac:picMkLst>
        </pc:picChg>
        <pc:picChg chg="add mod ord">
          <ac:chgData name="Gurunag Sai Udaykumar" userId="44ad0e2733d7a09f" providerId="Windows Live" clId="Web-{18D27D60-2666-4E71-90C6-1D84DB9FAFF4}" dt="2022-03-27T18:05:44.896" v="50" actId="1076"/>
          <ac:picMkLst>
            <pc:docMk/>
            <pc:sldMk cId="1666512802" sldId="267"/>
            <ac:picMk id="5" creationId="{EDE93E30-A686-1B44-E514-1AEC2CED8D65}"/>
          </ac:picMkLst>
        </pc:picChg>
        <pc:picChg chg="del">
          <ac:chgData name="Gurunag Sai Udaykumar" userId="44ad0e2733d7a09f" providerId="Windows Live" clId="Web-{18D27D60-2666-4E71-90C6-1D84DB9FAFF4}" dt="2022-03-27T18:05:39.505" v="45"/>
          <ac:picMkLst>
            <pc:docMk/>
            <pc:sldMk cId="1666512802" sldId="267"/>
            <ac:picMk id="7" creationId="{9FEE3AFE-C581-E5A8-8696-5A41B08B9771}"/>
          </ac:picMkLst>
        </pc:picChg>
        <pc:picChg chg="del">
          <ac:chgData name="Gurunag Sai Udaykumar" userId="44ad0e2733d7a09f" providerId="Windows Live" clId="Web-{18D27D60-2666-4E71-90C6-1D84DB9FAFF4}" dt="2022-03-27T18:05:27.692" v="44"/>
          <ac:picMkLst>
            <pc:docMk/>
            <pc:sldMk cId="1666512802" sldId="267"/>
            <ac:picMk id="8" creationId="{7AE0B7AD-7F94-A1B0-F5AB-481818AAFA5C}"/>
          </ac:picMkLst>
        </pc:picChg>
      </pc:sldChg>
      <pc:sldChg chg="addSp delSp modSp new">
        <pc:chgData name="Gurunag Sai Udaykumar" userId="44ad0e2733d7a09f" providerId="Windows Live" clId="Web-{18D27D60-2666-4E71-90C6-1D84DB9FAFF4}" dt="2022-03-27T21:25:47.437" v="535" actId="20577"/>
        <pc:sldMkLst>
          <pc:docMk/>
          <pc:sldMk cId="3123228274" sldId="268"/>
        </pc:sldMkLst>
        <pc:spChg chg="mod">
          <ac:chgData name="Gurunag Sai Udaykumar" userId="44ad0e2733d7a09f" providerId="Windows Live" clId="Web-{18D27D60-2666-4E71-90C6-1D84DB9FAFF4}" dt="2022-03-27T21:24:14.372" v="508" actId="20577"/>
          <ac:spMkLst>
            <pc:docMk/>
            <pc:sldMk cId="3123228274" sldId="268"/>
            <ac:spMk id="2" creationId="{78BA4EF3-C558-9822-8771-625171B55968}"/>
          </ac:spMkLst>
        </pc:spChg>
        <pc:spChg chg="del">
          <ac:chgData name="Gurunag Sai Udaykumar" userId="44ad0e2733d7a09f" providerId="Windows Live" clId="Web-{18D27D60-2666-4E71-90C6-1D84DB9FAFF4}" dt="2022-03-27T21:24:48.529" v="509"/>
          <ac:spMkLst>
            <pc:docMk/>
            <pc:sldMk cId="3123228274" sldId="268"/>
            <ac:spMk id="3" creationId="{2D69646F-3A35-4D67-B0FB-56DF5953F72C}"/>
          </ac:spMkLst>
        </pc:spChg>
        <pc:spChg chg="add mod">
          <ac:chgData name="Gurunag Sai Udaykumar" userId="44ad0e2733d7a09f" providerId="Windows Live" clId="Web-{18D27D60-2666-4E71-90C6-1D84DB9FAFF4}" dt="2022-03-27T21:25:30.046" v="525" actId="20577"/>
          <ac:spMkLst>
            <pc:docMk/>
            <pc:sldMk cId="3123228274" sldId="268"/>
            <ac:spMk id="6" creationId="{FC41849A-C648-FD1D-1E3B-E80AC4442C10}"/>
          </ac:spMkLst>
        </pc:spChg>
        <pc:spChg chg="add mod">
          <ac:chgData name="Gurunag Sai Udaykumar" userId="44ad0e2733d7a09f" providerId="Windows Live" clId="Web-{18D27D60-2666-4E71-90C6-1D84DB9FAFF4}" dt="2022-03-27T21:25:47.437" v="535" actId="20577"/>
          <ac:spMkLst>
            <pc:docMk/>
            <pc:sldMk cId="3123228274" sldId="268"/>
            <ac:spMk id="7" creationId="{A11EFBEB-7ACB-9315-94F8-53E8BD774542}"/>
          </ac:spMkLst>
        </pc:spChg>
        <pc:picChg chg="add mod ord">
          <ac:chgData name="Gurunag Sai Udaykumar" userId="44ad0e2733d7a09f" providerId="Windows Live" clId="Web-{18D27D60-2666-4E71-90C6-1D84DB9FAFF4}" dt="2022-03-27T21:24:51.826" v="510" actId="1076"/>
          <ac:picMkLst>
            <pc:docMk/>
            <pc:sldMk cId="3123228274" sldId="268"/>
            <ac:picMk id="4" creationId="{A1FE3802-E3FA-52F3-9C79-3B5D8C7D6A80}"/>
          </ac:picMkLst>
        </pc:picChg>
        <pc:picChg chg="add mod">
          <ac:chgData name="Gurunag Sai Udaykumar" userId="44ad0e2733d7a09f" providerId="Windows Live" clId="Web-{18D27D60-2666-4E71-90C6-1D84DB9FAFF4}" dt="2022-03-27T21:25:09.498" v="514" actId="1076"/>
          <ac:picMkLst>
            <pc:docMk/>
            <pc:sldMk cId="3123228274" sldId="268"/>
            <ac:picMk id="5" creationId="{C2A7B4D4-AB4D-93B2-B4AE-D20EA07BF57A}"/>
          </ac:picMkLst>
        </pc:picChg>
      </pc:sldChg>
      <pc:sldChg chg="new del">
        <pc:chgData name="Gurunag Sai Udaykumar" userId="44ad0e2733d7a09f" providerId="Windows Live" clId="Web-{18D27D60-2666-4E71-90C6-1D84DB9FAFF4}" dt="2022-03-27T21:25:34.514" v="527"/>
        <pc:sldMkLst>
          <pc:docMk/>
          <pc:sldMk cId="4155315770" sldId="269"/>
        </pc:sldMkLst>
      </pc:sldChg>
    </pc:docChg>
  </pc:docChgLst>
  <pc:docChgLst>
    <pc:chgData name="Gurunag Sai Udaykumar" userId="44ad0e2733d7a09f" providerId="Windows Live" clId="Web-{F5A963E6-B2CA-48B2-AD67-A53AECD50108}"/>
    <pc:docChg chg="modSld">
      <pc:chgData name="Gurunag Sai Udaykumar" userId="44ad0e2733d7a09f" providerId="Windows Live" clId="Web-{F5A963E6-B2CA-48B2-AD67-A53AECD50108}" dt="2022-03-28T10:35:52.777" v="41" actId="20577"/>
      <pc:docMkLst>
        <pc:docMk/>
      </pc:docMkLst>
      <pc:sldChg chg="modSp">
        <pc:chgData name="Gurunag Sai Udaykumar" userId="44ad0e2733d7a09f" providerId="Windows Live" clId="Web-{F5A963E6-B2CA-48B2-AD67-A53AECD50108}" dt="2022-03-28T10:35:52.777" v="41" actId="20577"/>
        <pc:sldMkLst>
          <pc:docMk/>
          <pc:sldMk cId="521040635" sldId="256"/>
        </pc:sldMkLst>
        <pc:spChg chg="mod">
          <ac:chgData name="Gurunag Sai Udaykumar" userId="44ad0e2733d7a09f" providerId="Windows Live" clId="Web-{F5A963E6-B2CA-48B2-AD67-A53AECD50108}" dt="2022-03-28T10:34:47.710" v="38" actId="20577"/>
          <ac:spMkLst>
            <pc:docMk/>
            <pc:sldMk cId="521040635" sldId="256"/>
            <ac:spMk id="3" creationId="{00000000-0000-0000-0000-000000000000}"/>
          </ac:spMkLst>
        </pc:spChg>
        <pc:spChg chg="mod">
          <ac:chgData name="Gurunag Sai Udaykumar" userId="44ad0e2733d7a09f" providerId="Windows Live" clId="Web-{F5A963E6-B2CA-48B2-AD67-A53AECD50108}" dt="2022-03-28T10:35:52.777" v="41" actId="20577"/>
          <ac:spMkLst>
            <pc:docMk/>
            <pc:sldMk cId="521040635" sldId="256"/>
            <ac:spMk id="5" creationId="{1C23A928-92A0-7FD7-E6AE-ACBE3318E7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590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88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870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2163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80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0097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99887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85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8181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981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68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508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057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85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5841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69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66179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3229" y="2172217"/>
            <a:ext cx="6337816" cy="1646302"/>
          </a:xfrm>
        </p:spPr>
        <p:txBody>
          <a:bodyPr/>
          <a:lstStyle/>
          <a:p>
            <a:r>
              <a:rPr lang="en-US" sz="3600" dirty="0"/>
              <a:t>Analyze Image Classification for Simple Shapes </a:t>
            </a:r>
          </a:p>
        </p:txBody>
      </p:sp>
      <p:sp>
        <p:nvSpPr>
          <p:cNvPr id="3" name="Subtitle 2"/>
          <p:cNvSpPr>
            <a:spLocks noGrp="1"/>
          </p:cNvSpPr>
          <p:nvPr>
            <p:ph type="subTitle" idx="1"/>
          </p:nvPr>
        </p:nvSpPr>
        <p:spPr>
          <a:xfrm>
            <a:off x="870400" y="4543346"/>
            <a:ext cx="5826719" cy="1096899"/>
          </a:xfrm>
        </p:spPr>
        <p:txBody>
          <a:bodyPr vert="horz" lIns="91440" tIns="45720" rIns="91440" bIns="45720" rtlCol="0" anchor="t">
            <a:noAutofit/>
          </a:bodyPr>
          <a:lstStyle/>
          <a:p>
            <a:pPr algn="l"/>
            <a:r>
              <a:rPr lang="en-US" sz="1400" dirty="0"/>
              <a:t>Team Name: Team </a:t>
            </a:r>
            <a:r>
              <a:rPr lang="en-US" sz="1400" dirty="0" err="1"/>
              <a:t>CrustyCrab</a:t>
            </a:r>
            <a:endParaRPr lang="en-US" sz="1400" dirty="0"/>
          </a:p>
          <a:p>
            <a:pPr algn="l"/>
            <a:r>
              <a:rPr lang="en-US" sz="1400" dirty="0">
                <a:ea typeface="+mn-lt"/>
                <a:cs typeface="+mn-lt"/>
              </a:rPr>
              <a:t>Team Members:</a:t>
            </a:r>
          </a:p>
          <a:p>
            <a:pPr algn="l"/>
            <a:r>
              <a:rPr lang="en-US" sz="1400" dirty="0">
                <a:ea typeface="+mn-lt"/>
                <a:cs typeface="+mn-lt"/>
              </a:rPr>
              <a:t>Emmanuel </a:t>
            </a:r>
            <a:r>
              <a:rPr lang="en-US" sz="1400" dirty="0" err="1">
                <a:ea typeface="+mn-lt"/>
                <a:cs typeface="+mn-lt"/>
              </a:rPr>
              <a:t>Otovwerakpo</a:t>
            </a:r>
            <a:endParaRPr lang="en-US" sz="1400" dirty="0">
              <a:ea typeface="+mn-lt"/>
              <a:cs typeface="+mn-lt"/>
            </a:endParaRPr>
          </a:p>
          <a:p>
            <a:pPr algn="l"/>
            <a:r>
              <a:rPr lang="en-US" sz="1400" dirty="0" err="1">
                <a:ea typeface="+mn-lt"/>
                <a:cs typeface="+mn-lt"/>
              </a:rPr>
              <a:t>Gurunag</a:t>
            </a:r>
            <a:r>
              <a:rPr lang="en-US" sz="1400" dirty="0">
                <a:ea typeface="+mn-lt"/>
                <a:cs typeface="+mn-lt"/>
              </a:rPr>
              <a:t> Sai </a:t>
            </a:r>
            <a:r>
              <a:rPr lang="en-US" sz="1400" dirty="0" err="1">
                <a:ea typeface="+mn-lt"/>
                <a:cs typeface="+mn-lt"/>
              </a:rPr>
              <a:t>Udaykumar</a:t>
            </a:r>
            <a:endParaRPr lang="en-US" sz="1400" dirty="0"/>
          </a:p>
        </p:txBody>
      </p:sp>
      <p:pic>
        <p:nvPicPr>
          <p:cNvPr id="4" name="Picture 4">
            <a:extLst>
              <a:ext uri="{FF2B5EF4-FFF2-40B4-BE49-F238E27FC236}">
                <a16:creationId xmlns:a16="http://schemas.microsoft.com/office/drawing/2014/main" id="{D1BB8BF8-B121-0C6B-0DA7-E6180F5C7DDD}"/>
              </a:ext>
            </a:extLst>
          </p:cNvPr>
          <p:cNvPicPr>
            <a:picLocks noChangeAspect="1"/>
          </p:cNvPicPr>
          <p:nvPr/>
        </p:nvPicPr>
        <p:blipFill>
          <a:blip r:embed="rId2"/>
          <a:stretch>
            <a:fillRect/>
          </a:stretch>
        </p:blipFill>
        <p:spPr>
          <a:xfrm>
            <a:off x="6644385" y="252878"/>
            <a:ext cx="1895475" cy="981075"/>
          </a:xfrm>
          <a:prstGeom prst="rect">
            <a:avLst/>
          </a:prstGeom>
        </p:spPr>
      </p:pic>
      <p:sp>
        <p:nvSpPr>
          <p:cNvPr id="5" name="TextBox 4">
            <a:extLst>
              <a:ext uri="{FF2B5EF4-FFF2-40B4-BE49-F238E27FC236}">
                <a16:creationId xmlns:a16="http://schemas.microsoft.com/office/drawing/2014/main" id="{1C23A928-92A0-7FD7-E6AE-ACBE3318E767}"/>
              </a:ext>
            </a:extLst>
          </p:cNvPr>
          <p:cNvSpPr txBox="1"/>
          <p:nvPr/>
        </p:nvSpPr>
        <p:spPr>
          <a:xfrm>
            <a:off x="2029523" y="496230"/>
            <a:ext cx="43136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Information Technology Course</a:t>
            </a:r>
          </a:p>
          <a:p>
            <a:pPr algn="ctr"/>
            <a:r>
              <a:rPr lang="en-US" sz="1200" dirty="0">
                <a:ea typeface="+mn-lt"/>
                <a:cs typeface="+mn-lt"/>
              </a:rPr>
              <a:t> Module Software Engineering </a:t>
            </a:r>
            <a:endParaRPr lang="en-US" sz="1200"/>
          </a:p>
          <a:p>
            <a:pPr algn="ctr"/>
            <a:r>
              <a:rPr lang="en-US" sz="1200" dirty="0">
                <a:ea typeface="+mn-lt"/>
                <a:cs typeface="+mn-lt"/>
              </a:rPr>
              <a:t>by Damir Dobric / Andreas Pech </a:t>
            </a:r>
            <a:endParaRPr lang="en-US" sz="120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Test-1</a:t>
            </a:r>
          </a:p>
        </p:txBody>
      </p:sp>
      <p:pic>
        <p:nvPicPr>
          <p:cNvPr id="4" name="Picture 4" descr="Application&#10;&#10;Description automatically generated">
            <a:extLst>
              <a:ext uri="{FF2B5EF4-FFF2-40B4-BE49-F238E27FC236}">
                <a16:creationId xmlns:a16="http://schemas.microsoft.com/office/drawing/2014/main" id="{A8A04E93-F2C4-B83B-B544-2EB0DF5FE4B6}"/>
              </a:ext>
            </a:extLst>
          </p:cNvPr>
          <p:cNvPicPr>
            <a:picLocks noGrp="1" noChangeAspect="1"/>
          </p:cNvPicPr>
          <p:nvPr>
            <p:ph idx="1"/>
          </p:nvPr>
        </p:nvPicPr>
        <p:blipFill>
          <a:blip r:embed="rId2"/>
          <a:stretch>
            <a:fillRect/>
          </a:stretch>
        </p:blipFill>
        <p:spPr>
          <a:xfrm>
            <a:off x="720820" y="4135360"/>
            <a:ext cx="1748418" cy="1445940"/>
          </a:xfrm>
        </p:spPr>
      </p:pic>
      <p:pic>
        <p:nvPicPr>
          <p:cNvPr id="5" name="Picture 5" descr="Text&#10;&#10;Description automatically generated">
            <a:extLst>
              <a:ext uri="{FF2B5EF4-FFF2-40B4-BE49-F238E27FC236}">
                <a16:creationId xmlns:a16="http://schemas.microsoft.com/office/drawing/2014/main" id="{5BDEA23D-64B7-1103-6956-94F3639428DE}"/>
              </a:ext>
            </a:extLst>
          </p:cNvPr>
          <p:cNvPicPr>
            <a:picLocks noChangeAspect="1"/>
          </p:cNvPicPr>
          <p:nvPr/>
        </p:nvPicPr>
        <p:blipFill>
          <a:blip r:embed="rId3"/>
          <a:stretch>
            <a:fillRect/>
          </a:stretch>
        </p:blipFill>
        <p:spPr>
          <a:xfrm>
            <a:off x="2503449" y="4283728"/>
            <a:ext cx="4936272" cy="901784"/>
          </a:xfrm>
          <a:prstGeom prst="rect">
            <a:avLst/>
          </a:prstGeom>
        </p:spPr>
      </p:pic>
      <p:sp>
        <p:nvSpPr>
          <p:cNvPr id="7" name="TextBox 6">
            <a:extLst>
              <a:ext uri="{FF2B5EF4-FFF2-40B4-BE49-F238E27FC236}">
                <a16:creationId xmlns:a16="http://schemas.microsoft.com/office/drawing/2014/main" id="{8916C0EA-1B25-5194-7767-2C44D67D8916}"/>
              </a:ext>
            </a:extLst>
          </p:cNvPr>
          <p:cNvSpPr txBox="1"/>
          <p:nvPr/>
        </p:nvSpPr>
        <p:spPr>
          <a:xfrm>
            <a:off x="722739" y="1744934"/>
            <a:ext cx="53637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A circle image is used as Input predict image, theoretically belongs to the trained dataset.</a:t>
            </a:r>
          </a:p>
          <a:p>
            <a:pPr marL="285750" indent="-285750" algn="just">
              <a:buFont typeface="Arial"/>
              <a:buChar char="•"/>
            </a:pPr>
            <a:r>
              <a:rPr lang="en-US" dirty="0"/>
              <a:t>The training model can predict the feature in the prediction image as circle with an average similarity of 73.26%</a:t>
            </a:r>
          </a:p>
          <a:p>
            <a:pPr marL="285750" indent="-285750" algn="just">
              <a:buFont typeface="Arial"/>
              <a:buChar char="•"/>
            </a:pPr>
            <a:endParaRPr lang="en-US" dirty="0"/>
          </a:p>
          <a:p>
            <a:pPr marL="285750" indent="-285750" algn="just">
              <a:buFont typeface="Arial"/>
              <a:buChar char="•"/>
            </a:pPr>
            <a:endParaRPr lang="en-US" dirty="0"/>
          </a:p>
        </p:txBody>
      </p:sp>
      <p:sp>
        <p:nvSpPr>
          <p:cNvPr id="3" name="TextBox 2">
            <a:extLst>
              <a:ext uri="{FF2B5EF4-FFF2-40B4-BE49-F238E27FC236}">
                <a16:creationId xmlns:a16="http://schemas.microsoft.com/office/drawing/2014/main" id="{DEBEFA2A-A471-951C-F22C-AFCED7C6AF7C}"/>
              </a:ext>
            </a:extLst>
          </p:cNvPr>
          <p:cNvSpPr txBox="1"/>
          <p:nvPr/>
        </p:nvSpPr>
        <p:spPr>
          <a:xfrm>
            <a:off x="3599985" y="38044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409385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Test-2</a:t>
            </a:r>
          </a:p>
        </p:txBody>
      </p:sp>
      <p:pic>
        <p:nvPicPr>
          <p:cNvPr id="7" name="Picture 7" descr="A picture containing text&#10;&#10;Description automatically generated">
            <a:extLst>
              <a:ext uri="{FF2B5EF4-FFF2-40B4-BE49-F238E27FC236}">
                <a16:creationId xmlns:a16="http://schemas.microsoft.com/office/drawing/2014/main" id="{9FEE3AFE-C581-E5A8-8696-5A41B08B9771}"/>
              </a:ext>
            </a:extLst>
          </p:cNvPr>
          <p:cNvPicPr>
            <a:picLocks noGrp="1" noChangeAspect="1"/>
          </p:cNvPicPr>
          <p:nvPr>
            <p:ph idx="1"/>
          </p:nvPr>
        </p:nvPicPr>
        <p:blipFill>
          <a:blip r:embed="rId2"/>
          <a:stretch>
            <a:fillRect/>
          </a:stretch>
        </p:blipFill>
        <p:spPr>
          <a:xfrm>
            <a:off x="842786" y="4260230"/>
            <a:ext cx="1467314" cy="1382054"/>
          </a:xfrm>
        </p:spPr>
      </p:pic>
      <p:pic>
        <p:nvPicPr>
          <p:cNvPr id="8" name="Picture 8" descr="Text&#10;&#10;Description automatically generated">
            <a:extLst>
              <a:ext uri="{FF2B5EF4-FFF2-40B4-BE49-F238E27FC236}">
                <a16:creationId xmlns:a16="http://schemas.microsoft.com/office/drawing/2014/main" id="{7AE0B7AD-7F94-A1B0-F5AB-481818AAFA5C}"/>
              </a:ext>
            </a:extLst>
          </p:cNvPr>
          <p:cNvPicPr>
            <a:picLocks noChangeAspect="1"/>
          </p:cNvPicPr>
          <p:nvPr/>
        </p:nvPicPr>
        <p:blipFill>
          <a:blip r:embed="rId3"/>
          <a:stretch>
            <a:fillRect/>
          </a:stretch>
        </p:blipFill>
        <p:spPr>
          <a:xfrm>
            <a:off x="2382644" y="4295901"/>
            <a:ext cx="5150004" cy="970369"/>
          </a:xfrm>
          <a:prstGeom prst="rect">
            <a:avLst/>
          </a:prstGeom>
        </p:spPr>
      </p:pic>
      <p:sp>
        <p:nvSpPr>
          <p:cNvPr id="4" name="TextBox 3">
            <a:extLst>
              <a:ext uri="{FF2B5EF4-FFF2-40B4-BE49-F238E27FC236}">
                <a16:creationId xmlns:a16="http://schemas.microsoft.com/office/drawing/2014/main" id="{B7618491-B313-B0DD-F224-24E076DB32B7}"/>
              </a:ext>
            </a:extLst>
          </p:cNvPr>
          <p:cNvSpPr txBox="1"/>
          <p:nvPr/>
        </p:nvSpPr>
        <p:spPr>
          <a:xfrm>
            <a:off x="840059" y="1760034"/>
            <a:ext cx="61164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Similar to the testcase1, a rectangle image is used for the prediction testing, belongs to the training dataset</a:t>
            </a:r>
          </a:p>
          <a:p>
            <a:pPr marL="285750" indent="-285750">
              <a:buFont typeface="Arial"/>
              <a:buChar char="•"/>
            </a:pPr>
            <a:r>
              <a:rPr lang="en-US" dirty="0">
                <a:ea typeface="+mn-lt"/>
                <a:cs typeface="+mn-lt"/>
              </a:rPr>
              <a:t>The training model can predict the feature in the prediction image as rectangle with an average similarity of 71.07%</a:t>
            </a:r>
          </a:p>
        </p:txBody>
      </p:sp>
      <p:sp>
        <p:nvSpPr>
          <p:cNvPr id="5" name="TextBox 4">
            <a:extLst>
              <a:ext uri="{FF2B5EF4-FFF2-40B4-BE49-F238E27FC236}">
                <a16:creationId xmlns:a16="http://schemas.microsoft.com/office/drawing/2014/main" id="{9D7E1579-2D5A-2170-59A9-A2565BA9E444}"/>
              </a:ext>
            </a:extLst>
          </p:cNvPr>
          <p:cNvSpPr txBox="1"/>
          <p:nvPr/>
        </p:nvSpPr>
        <p:spPr>
          <a:xfrm>
            <a:off x="3785839" y="37672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37990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Test-3</a:t>
            </a:r>
          </a:p>
        </p:txBody>
      </p:sp>
      <p:pic>
        <p:nvPicPr>
          <p:cNvPr id="5" name="Picture 5">
            <a:extLst>
              <a:ext uri="{FF2B5EF4-FFF2-40B4-BE49-F238E27FC236}">
                <a16:creationId xmlns:a16="http://schemas.microsoft.com/office/drawing/2014/main" id="{EDE93E30-A686-1B44-E514-1AEC2CED8D65}"/>
              </a:ext>
            </a:extLst>
          </p:cNvPr>
          <p:cNvPicPr>
            <a:picLocks noGrp="1" noChangeAspect="1"/>
          </p:cNvPicPr>
          <p:nvPr>
            <p:ph idx="1"/>
          </p:nvPr>
        </p:nvPicPr>
        <p:blipFill>
          <a:blip r:embed="rId2"/>
          <a:stretch>
            <a:fillRect/>
          </a:stretch>
        </p:blipFill>
        <p:spPr>
          <a:xfrm>
            <a:off x="1067437" y="4321445"/>
            <a:ext cx="1324671" cy="1315378"/>
          </a:xfrm>
        </p:spPr>
      </p:pic>
      <p:sp>
        <p:nvSpPr>
          <p:cNvPr id="6" name="TextBox 5">
            <a:extLst>
              <a:ext uri="{FF2B5EF4-FFF2-40B4-BE49-F238E27FC236}">
                <a16:creationId xmlns:a16="http://schemas.microsoft.com/office/drawing/2014/main" id="{859F8F08-4666-77CE-6CA3-E446137178C1}"/>
              </a:ext>
            </a:extLst>
          </p:cNvPr>
          <p:cNvSpPr txBox="1"/>
          <p:nvPr/>
        </p:nvSpPr>
        <p:spPr>
          <a:xfrm>
            <a:off x="607741" y="1685692"/>
            <a:ext cx="65996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 A star shaped image is input for prediction and theoretically the similarity values between the trained shapes show be very low.</a:t>
            </a:r>
            <a:endParaRPr lang="en-US" dirty="0"/>
          </a:p>
          <a:p>
            <a:pPr marL="285750" indent="-285750">
              <a:buFont typeface="Arial"/>
              <a:buChar char="•"/>
            </a:pPr>
            <a:r>
              <a:rPr lang="en-US" dirty="0">
                <a:cs typeface="Arial"/>
              </a:rPr>
              <a:t>From the prediction result, we can state that the feature of the star image used for prediction results in low average values for the trained dataset classes.</a:t>
            </a:r>
          </a:p>
          <a:p>
            <a:pPr marL="285750" indent="-285750">
              <a:buFont typeface="Arial"/>
              <a:buChar char="•"/>
            </a:pPr>
            <a:endParaRPr lang="en-US" dirty="0">
              <a:cs typeface="Arial"/>
            </a:endParaRPr>
          </a:p>
        </p:txBody>
      </p:sp>
      <p:pic>
        <p:nvPicPr>
          <p:cNvPr id="4" name="Picture 6" descr="Text&#10;&#10;Description automatically generated">
            <a:extLst>
              <a:ext uri="{FF2B5EF4-FFF2-40B4-BE49-F238E27FC236}">
                <a16:creationId xmlns:a16="http://schemas.microsoft.com/office/drawing/2014/main" id="{E086D7ED-E4A6-DD97-4D88-AB82C83F1518}"/>
              </a:ext>
            </a:extLst>
          </p:cNvPr>
          <p:cNvPicPr>
            <a:picLocks noChangeAspect="1"/>
          </p:cNvPicPr>
          <p:nvPr/>
        </p:nvPicPr>
        <p:blipFill>
          <a:blip r:embed="rId3"/>
          <a:stretch>
            <a:fillRect/>
          </a:stretch>
        </p:blipFill>
        <p:spPr>
          <a:xfrm>
            <a:off x="2522034" y="4350691"/>
            <a:ext cx="5205760" cy="972300"/>
          </a:xfrm>
          <a:prstGeom prst="rect">
            <a:avLst/>
          </a:prstGeom>
        </p:spPr>
      </p:pic>
      <p:sp>
        <p:nvSpPr>
          <p:cNvPr id="7" name="TextBox 6">
            <a:extLst>
              <a:ext uri="{FF2B5EF4-FFF2-40B4-BE49-F238E27FC236}">
                <a16:creationId xmlns:a16="http://schemas.microsoft.com/office/drawing/2014/main" id="{CC0FDFFA-7B38-2340-BD63-6548CDED297C}"/>
              </a:ext>
            </a:extLst>
          </p:cNvPr>
          <p:cNvSpPr txBox="1"/>
          <p:nvPr/>
        </p:nvSpPr>
        <p:spPr>
          <a:xfrm>
            <a:off x="3655741" y="38508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166651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4D2C-B6EE-6C6D-4CC7-75C16F7449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5FFF00-26D7-366B-2B3F-1EE1949ED8C4}"/>
              </a:ext>
            </a:extLst>
          </p:cNvPr>
          <p:cNvSpPr>
            <a:spLocks noGrp="1"/>
          </p:cNvSpPr>
          <p:nvPr>
            <p:ph idx="1"/>
          </p:nvPr>
        </p:nvSpPr>
        <p:spPr>
          <a:xfrm>
            <a:off x="609599" y="1808124"/>
            <a:ext cx="6347714" cy="4233239"/>
          </a:xfrm>
        </p:spPr>
        <p:txBody>
          <a:bodyPr vert="horz" lIns="91440" tIns="45720" rIns="91440" bIns="45720" rtlCol="0" anchor="t">
            <a:normAutofit/>
          </a:bodyPr>
          <a:lstStyle/>
          <a:p>
            <a:r>
              <a:rPr lang="en-US" dirty="0">
                <a:ea typeface="+mn-lt"/>
                <a:cs typeface="+mn-lt"/>
              </a:rPr>
              <a:t>From the experiments, the results shows that how spatial pooler parameters influence for an efficient learning of the dataset.</a:t>
            </a:r>
          </a:p>
          <a:p>
            <a:r>
              <a:rPr lang="en-US" dirty="0"/>
              <a:t>Similarity between the images is controlled by the </a:t>
            </a:r>
            <a:r>
              <a:rPr lang="en-US" dirty="0" err="1"/>
              <a:t>LocalAreaDensity</a:t>
            </a:r>
            <a:r>
              <a:rPr lang="en-US" dirty="0"/>
              <a:t> and </a:t>
            </a:r>
            <a:r>
              <a:rPr lang="en-US" dirty="0" err="1"/>
              <a:t>numActiveColumnsPerInhArea</a:t>
            </a:r>
            <a:r>
              <a:rPr lang="en-US" dirty="0"/>
              <a:t> parameters for effective learning.</a:t>
            </a:r>
          </a:p>
          <a:p>
            <a:r>
              <a:rPr lang="en-US" dirty="0"/>
              <a:t>The Image Dimensions influence the Potential Radius</a:t>
            </a:r>
          </a:p>
          <a:p>
            <a:r>
              <a:rPr lang="en-US" dirty="0"/>
              <a:t>For a higher </a:t>
            </a:r>
            <a:r>
              <a:rPr lang="en-US" dirty="0" err="1"/>
              <a:t>LocalAreaDensity</a:t>
            </a:r>
            <a:r>
              <a:rPr lang="en-US" dirty="0"/>
              <a:t> value, the active columns will be increased in spatial pooler, resulting is higher similarity between different classes.</a:t>
            </a:r>
          </a:p>
          <a:p>
            <a:r>
              <a:rPr lang="en-US" dirty="0"/>
              <a:t>Further, the trained data is used for feature prediction of any given input image.</a:t>
            </a:r>
          </a:p>
          <a:p>
            <a:endParaRPr lang="en-US" dirty="0"/>
          </a:p>
          <a:p>
            <a:endParaRPr lang="en-US" dirty="0"/>
          </a:p>
          <a:p>
            <a:endParaRPr lang="en-US" dirty="0"/>
          </a:p>
        </p:txBody>
      </p:sp>
    </p:spTree>
    <p:extLst>
      <p:ext uri="{BB962C8B-B14F-4D97-AF65-F5344CB8AC3E}">
        <p14:creationId xmlns:p14="http://schemas.microsoft.com/office/powerpoint/2010/main" val="273512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AE5A-FD1D-7516-D109-D03B261652D9}"/>
              </a:ext>
            </a:extLst>
          </p:cNvPr>
          <p:cNvSpPr>
            <a:spLocks noGrp="1"/>
          </p:cNvSpPr>
          <p:nvPr>
            <p:ph type="title"/>
          </p:nvPr>
        </p:nvSpPr>
        <p:spPr/>
        <p:txBody>
          <a:bodyPr/>
          <a:lstStyle/>
          <a:p>
            <a:r>
              <a:rPr lang="en-US" dirty="0"/>
              <a:t>References</a:t>
            </a:r>
          </a:p>
        </p:txBody>
      </p:sp>
      <p:sp>
        <p:nvSpPr>
          <p:cNvPr id="9" name="TextBox 8">
            <a:extLst>
              <a:ext uri="{FF2B5EF4-FFF2-40B4-BE49-F238E27FC236}">
                <a16:creationId xmlns:a16="http://schemas.microsoft.com/office/drawing/2014/main" id="{EDD01B47-3719-8B00-A966-64B373F9AA94}"/>
              </a:ext>
            </a:extLst>
          </p:cNvPr>
          <p:cNvSpPr txBox="1"/>
          <p:nvPr/>
        </p:nvSpPr>
        <p:spPr>
          <a:xfrm>
            <a:off x="3190330" y="25156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6" name="Content Placeholder 15">
            <a:extLst>
              <a:ext uri="{FF2B5EF4-FFF2-40B4-BE49-F238E27FC236}">
                <a16:creationId xmlns:a16="http://schemas.microsoft.com/office/drawing/2014/main" id="{587479EB-7C54-D92E-E50F-5CC1E21F37F6}"/>
              </a:ext>
            </a:extLst>
          </p:cNvPr>
          <p:cNvGraphicFramePr>
            <a:graphicFrameLocks noGrp="1"/>
          </p:cNvGraphicFramePr>
          <p:nvPr>
            <p:ph idx="1"/>
            <p:extLst>
              <p:ext uri="{D42A27DB-BD31-4B8C-83A1-F6EECF244321}">
                <p14:modId xmlns:p14="http://schemas.microsoft.com/office/powerpoint/2010/main" val="3415364291"/>
              </p:ext>
            </p:extLst>
          </p:nvPr>
        </p:nvGraphicFramePr>
        <p:xfrm>
          <a:off x="614299" y="1681770"/>
          <a:ext cx="6348411" cy="3779117"/>
        </p:xfrm>
        <a:graphic>
          <a:graphicData uri="http://schemas.openxmlformats.org/drawingml/2006/table">
            <a:tbl>
              <a:tblPr firstRow="1" firstCol="1" bandRow="1">
                <a:tableStyleId>{5C22544A-7EE6-4342-B048-85BDC9FD1C3A}</a:tableStyleId>
              </a:tblPr>
              <a:tblGrid>
                <a:gridCol w="765356">
                  <a:extLst>
                    <a:ext uri="{9D8B030D-6E8A-4147-A177-3AD203B41FA5}">
                      <a16:colId xmlns:a16="http://schemas.microsoft.com/office/drawing/2014/main" val="3336811626"/>
                    </a:ext>
                  </a:extLst>
                </a:gridCol>
                <a:gridCol w="5583055">
                  <a:extLst>
                    <a:ext uri="{9D8B030D-6E8A-4147-A177-3AD203B41FA5}">
                      <a16:colId xmlns:a16="http://schemas.microsoft.com/office/drawing/2014/main" val="2733638612"/>
                    </a:ext>
                  </a:extLst>
                </a:gridCol>
              </a:tblGrid>
              <a:tr h="614299">
                <a:tc>
                  <a:txBody>
                    <a:bodyPr/>
                    <a:lstStyle/>
                    <a:p>
                      <a:pPr lvl="0" algn="ctr">
                        <a:buNone/>
                      </a:pPr>
                      <a:r>
                        <a:rPr lang="en-US" sz="1400" dirty="0">
                          <a:solidFill>
                            <a:schemeClr val="tx1"/>
                          </a:solidFill>
                          <a:effectLst/>
                        </a:rPr>
                        <a:t>[1]</a:t>
                      </a:r>
                    </a:p>
                  </a:txBody>
                  <a:tcPr marL="9524" marR="9524" marT="9524" marB="9524">
                    <a:noFill/>
                  </a:tcPr>
                </a:tc>
                <a:tc>
                  <a:txBody>
                    <a:bodyPr/>
                    <a:lstStyle/>
                    <a:p>
                      <a:pPr algn="l"/>
                      <a:r>
                        <a:rPr lang="en-US" sz="1400" dirty="0">
                          <a:solidFill>
                            <a:schemeClr val="tx1"/>
                          </a:solidFill>
                          <a:effectLst/>
                        </a:rPr>
                        <a:t>"</a:t>
                      </a:r>
                      <a:r>
                        <a:rPr lang="en-US" sz="1400" dirty="0" err="1">
                          <a:solidFill>
                            <a:schemeClr val="tx1"/>
                          </a:solidFill>
                          <a:effectLst/>
                        </a:rPr>
                        <a:t>Numenta</a:t>
                      </a:r>
                      <a:r>
                        <a:rPr lang="en-US" sz="1400" dirty="0">
                          <a:solidFill>
                            <a:schemeClr val="tx1"/>
                          </a:solidFill>
                          <a:effectLst/>
                        </a:rPr>
                        <a:t>" [Online]. Available: https://numenta.com/resources/biological-and-machine-intelligence/spatial-pooling-algorithm/.</a:t>
                      </a:r>
                    </a:p>
                  </a:txBody>
                  <a:tcPr marL="9525" marR="9525" marT="9525" marB="9525">
                    <a:noFill/>
                  </a:tcPr>
                </a:tc>
                <a:extLst>
                  <a:ext uri="{0D108BD9-81ED-4DB2-BD59-A6C34878D82A}">
                    <a16:rowId xmlns:a16="http://schemas.microsoft.com/office/drawing/2014/main" val="676831984"/>
                  </a:ext>
                </a:extLst>
              </a:tr>
              <a:tr h="352466">
                <a:tc>
                  <a:txBody>
                    <a:bodyPr/>
                    <a:lstStyle/>
                    <a:p>
                      <a:pPr lvl="0" algn="ctr">
                        <a:buNone/>
                      </a:pPr>
                      <a:r>
                        <a:rPr lang="en-US" sz="1400" dirty="0">
                          <a:solidFill>
                            <a:schemeClr val="tx1"/>
                          </a:solidFill>
                          <a:effectLst/>
                        </a:rPr>
                        <a:t>[2]</a:t>
                      </a:r>
                    </a:p>
                  </a:txBody>
                  <a:tcPr marL="9524" marR="9524" marT="9524" marB="9524">
                    <a:noFill/>
                  </a:tcPr>
                </a:tc>
                <a:tc>
                  <a:txBody>
                    <a:bodyPr/>
                    <a:lstStyle/>
                    <a:p>
                      <a:pPr algn="l"/>
                      <a:r>
                        <a:rPr lang="en-US" sz="1400" dirty="0">
                          <a:solidFill>
                            <a:schemeClr val="tx1"/>
                          </a:solidFill>
                          <a:effectLst/>
                        </a:rPr>
                        <a:t>D. S. D. Sundari, "Hierarchical Temporal Memory Image Classification".</a:t>
                      </a:r>
                    </a:p>
                  </a:txBody>
                  <a:tcPr marL="9525" marR="9525" marT="9525" marB="9525">
                    <a:noFill/>
                  </a:tcPr>
                </a:tc>
                <a:extLst>
                  <a:ext uri="{0D108BD9-81ED-4DB2-BD59-A6C34878D82A}">
                    <a16:rowId xmlns:a16="http://schemas.microsoft.com/office/drawing/2014/main" val="3595123670"/>
                  </a:ext>
                </a:extLst>
              </a:tr>
              <a:tr h="543806">
                <a:tc>
                  <a:txBody>
                    <a:bodyPr/>
                    <a:lstStyle/>
                    <a:p>
                      <a:pPr lvl="0" algn="ctr">
                        <a:buNone/>
                      </a:pPr>
                      <a:r>
                        <a:rPr lang="en-US" sz="1400" dirty="0">
                          <a:solidFill>
                            <a:schemeClr val="tx1"/>
                          </a:solidFill>
                          <a:effectLst/>
                        </a:rPr>
                        <a:t>[3]</a:t>
                      </a:r>
                    </a:p>
                  </a:txBody>
                  <a:tcPr marL="9524" marR="9524" marT="9524" marB="9524">
                    <a:noFill/>
                  </a:tcPr>
                </a:tc>
                <a:tc>
                  <a:txBody>
                    <a:bodyPr/>
                    <a:lstStyle/>
                    <a:p>
                      <a:pPr algn="l"/>
                      <a:r>
                        <a:rPr lang="en-US" sz="1400" dirty="0">
                          <a:solidFill>
                            <a:schemeClr val="tx1"/>
                          </a:solidFill>
                          <a:effectLst/>
                        </a:rPr>
                        <a:t>D. Dobric, "GitHub," [Online]. Available: https://github.com/ddobric/neocortexapi-classification.</a:t>
                      </a:r>
                    </a:p>
                  </a:txBody>
                  <a:tcPr marL="9525" marR="9525" marT="9525" marB="9525">
                    <a:noFill/>
                  </a:tcPr>
                </a:tc>
                <a:extLst>
                  <a:ext uri="{0D108BD9-81ED-4DB2-BD59-A6C34878D82A}">
                    <a16:rowId xmlns:a16="http://schemas.microsoft.com/office/drawing/2014/main" val="913094068"/>
                  </a:ext>
                </a:extLst>
              </a:tr>
              <a:tr h="553876">
                <a:tc>
                  <a:txBody>
                    <a:bodyPr/>
                    <a:lstStyle/>
                    <a:p>
                      <a:pPr lvl="0" algn="ctr">
                        <a:buNone/>
                      </a:pPr>
                      <a:r>
                        <a:rPr lang="en-US" sz="1400" dirty="0">
                          <a:solidFill>
                            <a:schemeClr val="tx1"/>
                          </a:solidFill>
                          <a:effectLst/>
                        </a:rPr>
                        <a:t>[4]</a:t>
                      </a:r>
                    </a:p>
                  </a:txBody>
                  <a:tcPr marL="9524" marR="9524" marT="9524" marB="9524">
                    <a:noFill/>
                  </a:tcPr>
                </a:tc>
                <a:tc>
                  <a:txBody>
                    <a:bodyPr/>
                    <a:lstStyle/>
                    <a:p>
                      <a:pPr algn="l"/>
                      <a:r>
                        <a:rPr lang="en-US" sz="1400" dirty="0">
                          <a:solidFill>
                            <a:schemeClr val="tx1"/>
                          </a:solidFill>
                          <a:effectLst/>
                        </a:rPr>
                        <a:t>O. Rukundo, "Effects of image size on deep learning," [Online]. Available: https://arxiv.org/ftp/arxiv/papers/2101/2101.11508.pdf.</a:t>
                      </a:r>
                    </a:p>
                  </a:txBody>
                  <a:tcPr marL="9525" marR="9525" marT="9525" marB="9525">
                    <a:noFill/>
                  </a:tcPr>
                </a:tc>
                <a:extLst>
                  <a:ext uri="{0D108BD9-81ED-4DB2-BD59-A6C34878D82A}">
                    <a16:rowId xmlns:a16="http://schemas.microsoft.com/office/drawing/2014/main" val="3864580792"/>
                  </a:ext>
                </a:extLst>
              </a:tr>
              <a:tr h="674722">
                <a:tc>
                  <a:txBody>
                    <a:bodyPr/>
                    <a:lstStyle/>
                    <a:p>
                      <a:pPr lvl="0" algn="ctr">
                        <a:buNone/>
                      </a:pPr>
                      <a:r>
                        <a:rPr lang="en-US" sz="1400" dirty="0">
                          <a:solidFill>
                            <a:schemeClr val="tx1"/>
                          </a:solidFill>
                          <a:effectLst/>
                        </a:rPr>
                        <a:t>[5]</a:t>
                      </a:r>
                    </a:p>
                  </a:txBody>
                  <a:tcPr marL="9524" marR="9524" marT="9524" marB="9524">
                    <a:noFill/>
                  </a:tcPr>
                </a:tc>
                <a:tc>
                  <a:txBody>
                    <a:bodyPr/>
                    <a:lstStyle/>
                    <a:p>
                      <a:pPr algn="l"/>
                      <a:r>
                        <a:rPr lang="en-US" sz="1400" dirty="0">
                          <a:solidFill>
                            <a:schemeClr val="tx1"/>
                          </a:solidFill>
                          <a:effectLst/>
                        </a:rPr>
                        <a:t>Z. C. Y. Q. Z. Y. Y. X. Wen Zhuo, "Image classification using HTM cortical learning algorithms," [Online]. Available: https://ieeexplore.ieee.org/document/6460663.</a:t>
                      </a:r>
                    </a:p>
                  </a:txBody>
                  <a:tcPr marL="9525" marR="9525" marT="9525" marB="9525">
                    <a:noFill/>
                  </a:tcPr>
                </a:tc>
                <a:extLst>
                  <a:ext uri="{0D108BD9-81ED-4DB2-BD59-A6C34878D82A}">
                    <a16:rowId xmlns:a16="http://schemas.microsoft.com/office/drawing/2014/main" val="1242498709"/>
                  </a:ext>
                </a:extLst>
              </a:tr>
              <a:tr h="901813">
                <a:tc>
                  <a:txBody>
                    <a:bodyPr/>
                    <a:lstStyle/>
                    <a:p>
                      <a:pPr lvl="0" algn="ctr">
                        <a:buNone/>
                      </a:pPr>
                      <a:r>
                        <a:rPr lang="en-US" sz="1400" dirty="0">
                          <a:solidFill>
                            <a:schemeClr val="tx1"/>
                          </a:solidFill>
                          <a:effectLst/>
                        </a:rPr>
                        <a:t>[6]</a:t>
                      </a:r>
                    </a:p>
                  </a:txBody>
                  <a:tcPr marL="9524" marR="9524" marT="9524" marB="9524">
                    <a:noFill/>
                  </a:tcPr>
                </a:tc>
                <a:tc>
                  <a:txBody>
                    <a:bodyPr/>
                    <a:lstStyle/>
                    <a:p>
                      <a:pPr algn="l"/>
                      <a:r>
                        <a:rPr lang="en-US" sz="1400" dirty="0">
                          <a:solidFill>
                            <a:schemeClr val="tx1"/>
                          </a:solidFill>
                          <a:effectLst/>
                        </a:rPr>
                        <a:t>H. J. a. G. D., "Hierarchical Temporal Memory: Concepts, Theory, and Terminology.," [Online]. Available: http://www.numenta.com/Numenta_HTM_Concepts.pdf.</a:t>
                      </a:r>
                    </a:p>
                  </a:txBody>
                  <a:tcPr marL="9525" marR="9525" marT="9525" marB="9525">
                    <a:noFill/>
                  </a:tcPr>
                </a:tc>
                <a:extLst>
                  <a:ext uri="{0D108BD9-81ED-4DB2-BD59-A6C34878D82A}">
                    <a16:rowId xmlns:a16="http://schemas.microsoft.com/office/drawing/2014/main" val="3900143529"/>
                  </a:ext>
                </a:extLst>
              </a:tr>
            </a:tbl>
          </a:graphicData>
        </a:graphic>
      </p:graphicFrame>
      <p:sp>
        <p:nvSpPr>
          <p:cNvPr id="17" name="TextBox 16">
            <a:extLst>
              <a:ext uri="{FF2B5EF4-FFF2-40B4-BE49-F238E27FC236}">
                <a16:creationId xmlns:a16="http://schemas.microsoft.com/office/drawing/2014/main" id="{5BB309E3-B7E6-3A33-B835-F157930EA2DD}"/>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9734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B9AF-E3A5-2AFE-BA90-0739FE029E0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497A740-1C3E-05D3-C526-05A7677F353A}"/>
              </a:ext>
            </a:extLst>
          </p:cNvPr>
          <p:cNvSpPr>
            <a:spLocks noGrp="1"/>
          </p:cNvSpPr>
          <p:nvPr>
            <p:ph idx="1"/>
          </p:nvPr>
        </p:nvSpPr>
        <p:spPr/>
        <p:txBody>
          <a:bodyPr vert="horz" lIns="91440" tIns="45720" rIns="91440" bIns="45720" rtlCol="0" anchor="t">
            <a:normAutofit/>
          </a:bodyPr>
          <a:lstStyle/>
          <a:p>
            <a:r>
              <a:rPr lang="en-US" sz="2000" dirty="0"/>
              <a:t>Introduction</a:t>
            </a:r>
          </a:p>
          <a:p>
            <a:r>
              <a:rPr lang="en-US" sz="2000" dirty="0"/>
              <a:t>Experiments and Results</a:t>
            </a:r>
          </a:p>
          <a:p>
            <a:pPr lvl="1"/>
            <a:r>
              <a:rPr lang="en-US" sz="1800" dirty="0">
                <a:ea typeface="+mn-lt"/>
                <a:cs typeface="+mn-lt"/>
              </a:rPr>
              <a:t>Training Phase</a:t>
            </a:r>
          </a:p>
          <a:p>
            <a:pPr lvl="1"/>
            <a:r>
              <a:rPr lang="en-US" sz="1800" dirty="0">
                <a:ea typeface="+mn-lt"/>
                <a:cs typeface="+mn-lt"/>
              </a:rPr>
              <a:t>Prediction Phase</a:t>
            </a:r>
          </a:p>
          <a:p>
            <a:r>
              <a:rPr lang="en-US" sz="2000" dirty="0">
                <a:ea typeface="+mn-lt"/>
                <a:cs typeface="+mn-lt"/>
              </a:rPr>
              <a:t>Conclusion</a:t>
            </a:r>
          </a:p>
          <a:p>
            <a:endParaRPr lang="en-US" sz="2000" dirty="0">
              <a:ea typeface="+mn-lt"/>
              <a:cs typeface="+mn-lt"/>
            </a:endParaRPr>
          </a:p>
          <a:p>
            <a:pPr lvl="1"/>
            <a:endParaRPr lang="en-US" sz="1800" dirty="0">
              <a:ea typeface="+mn-lt"/>
              <a:cs typeface="+mn-lt"/>
            </a:endParaRPr>
          </a:p>
          <a:p>
            <a:endParaRPr lang="en-US" sz="2000" dirty="0"/>
          </a:p>
        </p:txBody>
      </p:sp>
    </p:spTree>
    <p:extLst>
      <p:ext uri="{BB962C8B-B14F-4D97-AF65-F5344CB8AC3E}">
        <p14:creationId xmlns:p14="http://schemas.microsoft.com/office/powerpoint/2010/main" val="384975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848C-A590-BB48-1E15-6E4D189CE51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C85BB88-750F-29E9-ECAA-5B4411120BB8}"/>
              </a:ext>
            </a:extLst>
          </p:cNvPr>
          <p:cNvSpPr>
            <a:spLocks noGrp="1"/>
          </p:cNvSpPr>
          <p:nvPr>
            <p:ph idx="1"/>
          </p:nvPr>
        </p:nvSpPr>
        <p:spPr/>
        <p:txBody>
          <a:bodyPr vert="horz" lIns="91440" tIns="45720" rIns="91440" bIns="45720" rtlCol="0" anchor="t">
            <a:normAutofit/>
          </a:bodyPr>
          <a:lstStyle/>
          <a:p>
            <a:r>
              <a:rPr lang="en-US" dirty="0"/>
              <a:t>Goal: </a:t>
            </a:r>
            <a:r>
              <a:rPr lang="en-US" dirty="0">
                <a:ea typeface="+mn-lt"/>
                <a:cs typeface="+mn-lt"/>
              </a:rPr>
              <a:t>the goal is to conduct series of tests to determine the optimal parameter combination for achieving good and accurate similarity between simple images (circle, square, star, and triangle), as well as an extra function for predicting a simple untrained input image (circle, square, star and triangle). </a:t>
            </a:r>
          </a:p>
          <a:p>
            <a:r>
              <a:rPr lang="en-US" dirty="0"/>
              <a:t>Software program (HTM): </a:t>
            </a:r>
            <a:r>
              <a:rPr lang="en-US" dirty="0">
                <a:ea typeface="+mn-lt"/>
                <a:cs typeface="+mn-lt"/>
              </a:rPr>
              <a:t>Hierarchical temporary memory is a type of artificial intelligence that evolved from neocortex neuroscience and is now one of the most widely used applications for image recognition and anomaly detection.</a:t>
            </a:r>
            <a:endParaRPr lang="en-US" dirty="0"/>
          </a:p>
        </p:txBody>
      </p:sp>
    </p:spTree>
    <p:extLst>
      <p:ext uri="{BB962C8B-B14F-4D97-AF65-F5344CB8AC3E}">
        <p14:creationId xmlns:p14="http://schemas.microsoft.com/office/powerpoint/2010/main" val="149814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5983-94E7-0E35-5B39-15770D2D20C0}"/>
              </a:ext>
            </a:extLst>
          </p:cNvPr>
          <p:cNvSpPr>
            <a:spLocks noGrp="1"/>
          </p:cNvSpPr>
          <p:nvPr>
            <p:ph type="title"/>
          </p:nvPr>
        </p:nvSpPr>
        <p:spPr/>
        <p:txBody>
          <a:bodyPr/>
          <a:lstStyle/>
          <a:p>
            <a:r>
              <a:rPr lang="en-US" dirty="0"/>
              <a:t>Training Phase</a:t>
            </a:r>
          </a:p>
        </p:txBody>
      </p:sp>
      <p:sp>
        <p:nvSpPr>
          <p:cNvPr id="3" name="Content Placeholder 2">
            <a:extLst>
              <a:ext uri="{FF2B5EF4-FFF2-40B4-BE49-F238E27FC236}">
                <a16:creationId xmlns:a16="http://schemas.microsoft.com/office/drawing/2014/main" id="{52866C86-C432-C8CD-F726-3ABF28B3400C}"/>
              </a:ext>
            </a:extLst>
          </p:cNvPr>
          <p:cNvSpPr>
            <a:spLocks noGrp="1"/>
          </p:cNvSpPr>
          <p:nvPr>
            <p:ph idx="1"/>
          </p:nvPr>
        </p:nvSpPr>
        <p:spPr/>
        <p:txBody>
          <a:bodyPr vert="horz" lIns="91440" tIns="45720" rIns="91440" bIns="45720" rtlCol="0" anchor="t">
            <a:normAutofit/>
          </a:bodyPr>
          <a:lstStyle/>
          <a:p>
            <a:r>
              <a:rPr lang="en-US" dirty="0"/>
              <a:t>Dataset: </a:t>
            </a:r>
            <a:r>
              <a:rPr lang="en-US" dirty="0">
                <a:ea typeface="+mn-lt"/>
                <a:cs typeface="+mn-lt"/>
              </a:rPr>
              <a:t>There are a lot of factors which must be consider when choosing the dataset to yield good result, these are the position of the object in the images, the orientation (angle) of the object in the images and the size of the object in the images.</a:t>
            </a:r>
          </a:p>
          <a:p>
            <a:pPr marL="0" indent="0">
              <a:buNone/>
            </a:pPr>
            <a:endParaRPr lang="en-US" dirty="0"/>
          </a:p>
          <a:p>
            <a:pPr marL="0" indent="0">
              <a:buNone/>
            </a:pPr>
            <a:endParaRPr lang="en-US" dirty="0"/>
          </a:p>
          <a:p>
            <a:pPr marL="0" indent="0">
              <a:buNone/>
            </a:pPr>
            <a:endParaRPr lang="en-US" dirty="0"/>
          </a:p>
          <a:p>
            <a:pPr marL="0" indent="0">
              <a:buNone/>
            </a:pPr>
            <a:r>
              <a:rPr lang="en-US" dirty="0"/>
              <a:t>      Circle          Square      Rectangle        Triangle        Star</a:t>
            </a:r>
          </a:p>
        </p:txBody>
      </p:sp>
      <p:sp>
        <p:nvSpPr>
          <p:cNvPr id="10" name="Oval 9">
            <a:extLst>
              <a:ext uri="{FF2B5EF4-FFF2-40B4-BE49-F238E27FC236}">
                <a16:creationId xmlns:a16="http://schemas.microsoft.com/office/drawing/2014/main" id="{EA39DF63-A305-6A17-8AD2-CA73F4AEC041}"/>
              </a:ext>
            </a:extLst>
          </p:cNvPr>
          <p:cNvSpPr/>
          <p:nvPr/>
        </p:nvSpPr>
        <p:spPr>
          <a:xfrm>
            <a:off x="936913" y="3906981"/>
            <a:ext cx="917863" cy="917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11" name="Rectangle 10">
            <a:extLst>
              <a:ext uri="{FF2B5EF4-FFF2-40B4-BE49-F238E27FC236}">
                <a16:creationId xmlns:a16="http://schemas.microsoft.com/office/drawing/2014/main" id="{EBA90017-3536-2972-EAD6-39D5CEB3D298}"/>
              </a:ext>
            </a:extLst>
          </p:cNvPr>
          <p:cNvSpPr/>
          <p:nvPr/>
        </p:nvSpPr>
        <p:spPr>
          <a:xfrm>
            <a:off x="2283401" y="3911310"/>
            <a:ext cx="917863"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3333D15-827C-84E3-867A-4AE6095F53FC}"/>
              </a:ext>
            </a:extLst>
          </p:cNvPr>
          <p:cNvSpPr/>
          <p:nvPr/>
        </p:nvSpPr>
        <p:spPr>
          <a:xfrm>
            <a:off x="3452378" y="3937287"/>
            <a:ext cx="1428749"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Isosceles Triangle 12">
            <a:extLst>
              <a:ext uri="{FF2B5EF4-FFF2-40B4-BE49-F238E27FC236}">
                <a16:creationId xmlns:a16="http://schemas.microsoft.com/office/drawing/2014/main" id="{62FCBE94-46B6-C33A-07DD-1F190C348B21}"/>
              </a:ext>
            </a:extLst>
          </p:cNvPr>
          <p:cNvSpPr/>
          <p:nvPr/>
        </p:nvSpPr>
        <p:spPr>
          <a:xfrm>
            <a:off x="5028783" y="3967594"/>
            <a:ext cx="1056409" cy="917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tar: 5 Points 13">
            <a:extLst>
              <a:ext uri="{FF2B5EF4-FFF2-40B4-BE49-F238E27FC236}">
                <a16:creationId xmlns:a16="http://schemas.microsoft.com/office/drawing/2014/main" id="{FE670F1F-D85E-10B9-7733-8DF974536DD1}"/>
              </a:ext>
            </a:extLst>
          </p:cNvPr>
          <p:cNvSpPr/>
          <p:nvPr/>
        </p:nvSpPr>
        <p:spPr>
          <a:xfrm>
            <a:off x="6171333" y="3963265"/>
            <a:ext cx="917863" cy="9178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14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BB9-F7FC-D04B-8B6A-C27DA40CBA47}"/>
              </a:ext>
            </a:extLst>
          </p:cNvPr>
          <p:cNvSpPr>
            <a:spLocks noGrp="1"/>
          </p:cNvSpPr>
          <p:nvPr>
            <p:ph type="title"/>
          </p:nvPr>
        </p:nvSpPr>
        <p:spPr/>
        <p:txBody>
          <a:bodyPr/>
          <a:lstStyle/>
          <a:p>
            <a:r>
              <a:rPr lang="en-US" dirty="0">
                <a:ea typeface="+mj-lt"/>
                <a:cs typeface="+mj-lt"/>
              </a:rPr>
              <a:t>Training Phase</a:t>
            </a:r>
            <a:endParaRPr lang="en-GB" dirty="0">
              <a:ea typeface="+mj-lt"/>
              <a:cs typeface="+mj-lt"/>
            </a:endParaRPr>
          </a:p>
          <a:p>
            <a:endParaRPr lang="en-GB" dirty="0"/>
          </a:p>
        </p:txBody>
      </p:sp>
      <p:sp>
        <p:nvSpPr>
          <p:cNvPr id="3" name="Content Placeholder 2">
            <a:extLst>
              <a:ext uri="{FF2B5EF4-FFF2-40B4-BE49-F238E27FC236}">
                <a16:creationId xmlns:a16="http://schemas.microsoft.com/office/drawing/2014/main" id="{BF61C2A8-5C8A-4CFE-018C-8E757F664883}"/>
              </a:ext>
            </a:extLst>
          </p:cNvPr>
          <p:cNvSpPr>
            <a:spLocks noGrp="1"/>
          </p:cNvSpPr>
          <p:nvPr>
            <p:ph idx="1"/>
          </p:nvPr>
        </p:nvSpPr>
        <p:spPr/>
        <p:txBody>
          <a:bodyPr vert="horz" lIns="91440" tIns="45720" rIns="91440" bIns="45720" rtlCol="0" anchor="t">
            <a:normAutofit/>
          </a:bodyPr>
          <a:lstStyle/>
          <a:p>
            <a:r>
              <a:rPr lang="en-GB" dirty="0"/>
              <a:t>To achieve an output, there are some steps that the software go through to get the similarity of the images.</a:t>
            </a:r>
            <a:endParaRPr lang="en-US" dirty="0" err="1"/>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0A0483AD-2CB1-69E5-3FE5-E19743001607}"/>
              </a:ext>
            </a:extLst>
          </p:cNvPr>
          <p:cNvSpPr/>
          <p:nvPr/>
        </p:nvSpPr>
        <p:spPr>
          <a:xfrm>
            <a:off x="477981" y="3127663"/>
            <a:ext cx="1645226"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 image folder</a:t>
            </a:r>
          </a:p>
        </p:txBody>
      </p:sp>
      <p:sp>
        <p:nvSpPr>
          <p:cNvPr id="5" name="Rectangle: Rounded Corners 4">
            <a:extLst>
              <a:ext uri="{FF2B5EF4-FFF2-40B4-BE49-F238E27FC236}">
                <a16:creationId xmlns:a16="http://schemas.microsoft.com/office/drawing/2014/main" id="{0770B00F-070B-5412-3CDA-DB4C6379149E}"/>
              </a:ext>
            </a:extLst>
          </p:cNvPr>
          <p:cNvSpPr/>
          <p:nvPr/>
        </p:nvSpPr>
        <p:spPr>
          <a:xfrm>
            <a:off x="2885208" y="3084367"/>
            <a:ext cx="1645226"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Loop all the images</a:t>
            </a:r>
          </a:p>
        </p:txBody>
      </p:sp>
      <p:sp>
        <p:nvSpPr>
          <p:cNvPr id="6" name="Rectangle: Rounded Corners 5">
            <a:extLst>
              <a:ext uri="{FF2B5EF4-FFF2-40B4-BE49-F238E27FC236}">
                <a16:creationId xmlns:a16="http://schemas.microsoft.com/office/drawing/2014/main" id="{ACF8EF13-C283-22E2-6934-0F4D49D7802D}"/>
              </a:ext>
            </a:extLst>
          </p:cNvPr>
          <p:cNvSpPr/>
          <p:nvPr/>
        </p:nvSpPr>
        <p:spPr>
          <a:xfrm>
            <a:off x="5327071" y="3127661"/>
            <a:ext cx="2052203"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Train each image 1by1with spatial pooler </a:t>
            </a:r>
          </a:p>
        </p:txBody>
      </p:sp>
      <p:sp>
        <p:nvSpPr>
          <p:cNvPr id="7" name="Rectangle: Rounded Corners 6">
            <a:extLst>
              <a:ext uri="{FF2B5EF4-FFF2-40B4-BE49-F238E27FC236}">
                <a16:creationId xmlns:a16="http://schemas.microsoft.com/office/drawing/2014/main" id="{E1FB5FB8-8ACC-5320-BDF1-3986268D676F}"/>
              </a:ext>
            </a:extLst>
          </p:cNvPr>
          <p:cNvSpPr/>
          <p:nvPr/>
        </p:nvSpPr>
        <p:spPr>
          <a:xfrm>
            <a:off x="5292434" y="4582387"/>
            <a:ext cx="2052203"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Spatial pooler should enter the stable state</a:t>
            </a:r>
          </a:p>
        </p:txBody>
      </p:sp>
      <p:sp>
        <p:nvSpPr>
          <p:cNvPr id="8" name="Rectangle: Rounded Corners 7">
            <a:extLst>
              <a:ext uri="{FF2B5EF4-FFF2-40B4-BE49-F238E27FC236}">
                <a16:creationId xmlns:a16="http://schemas.microsoft.com/office/drawing/2014/main" id="{3A3223D6-759B-C349-CC3B-CB031EF6D6A8}"/>
              </a:ext>
            </a:extLst>
          </p:cNvPr>
          <p:cNvSpPr/>
          <p:nvPr/>
        </p:nvSpPr>
        <p:spPr>
          <a:xfrm>
            <a:off x="2686047" y="4582386"/>
            <a:ext cx="2052203" cy="1532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Find the similarity for active columns of input vectors and output SDRs</a:t>
            </a:r>
          </a:p>
        </p:txBody>
      </p:sp>
      <p:sp>
        <p:nvSpPr>
          <p:cNvPr id="9" name="Rectangle: Rounded Corners 8">
            <a:extLst>
              <a:ext uri="{FF2B5EF4-FFF2-40B4-BE49-F238E27FC236}">
                <a16:creationId xmlns:a16="http://schemas.microsoft.com/office/drawing/2014/main" id="{0112FDD3-57F8-D1D8-8A1A-E575EBFF49A4}"/>
              </a:ext>
            </a:extLst>
          </p:cNvPr>
          <p:cNvSpPr/>
          <p:nvPr/>
        </p:nvSpPr>
        <p:spPr>
          <a:xfrm>
            <a:off x="366440" y="4582386"/>
            <a:ext cx="1921287" cy="109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Correlation matrix of input and output similarity</a:t>
            </a:r>
          </a:p>
        </p:txBody>
      </p:sp>
      <p:sp>
        <p:nvSpPr>
          <p:cNvPr id="10" name="Arrow: Right 9">
            <a:extLst>
              <a:ext uri="{FF2B5EF4-FFF2-40B4-BE49-F238E27FC236}">
                <a16:creationId xmlns:a16="http://schemas.microsoft.com/office/drawing/2014/main" id="{F2C91424-CA7E-B281-330A-B39EB93D1181}"/>
              </a:ext>
            </a:extLst>
          </p:cNvPr>
          <p:cNvSpPr/>
          <p:nvPr/>
        </p:nvSpPr>
        <p:spPr>
          <a:xfrm>
            <a:off x="2190784" y="3502740"/>
            <a:ext cx="649432" cy="12988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BDE2C376-3760-DCC7-2C7F-976532480709}"/>
              </a:ext>
            </a:extLst>
          </p:cNvPr>
          <p:cNvSpPr/>
          <p:nvPr/>
        </p:nvSpPr>
        <p:spPr>
          <a:xfrm>
            <a:off x="4572033" y="3520058"/>
            <a:ext cx="649432" cy="12988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DA1D6FBE-5CEC-4C72-B216-614D57A2C82A}"/>
              </a:ext>
            </a:extLst>
          </p:cNvPr>
          <p:cNvSpPr/>
          <p:nvPr/>
        </p:nvSpPr>
        <p:spPr>
          <a:xfrm>
            <a:off x="6537750" y="4048159"/>
            <a:ext cx="121228" cy="47625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 12">
            <a:extLst>
              <a:ext uri="{FF2B5EF4-FFF2-40B4-BE49-F238E27FC236}">
                <a16:creationId xmlns:a16="http://schemas.microsoft.com/office/drawing/2014/main" id="{739ECBDE-7254-E346-A608-4775FDD20AD4}"/>
              </a:ext>
            </a:extLst>
          </p:cNvPr>
          <p:cNvSpPr/>
          <p:nvPr/>
        </p:nvSpPr>
        <p:spPr>
          <a:xfrm>
            <a:off x="4771193" y="4862217"/>
            <a:ext cx="450273" cy="15586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a:extLst>
              <a:ext uri="{FF2B5EF4-FFF2-40B4-BE49-F238E27FC236}">
                <a16:creationId xmlns:a16="http://schemas.microsoft.com/office/drawing/2014/main" id="{08C1A262-8906-9ED4-307A-7838E1EDB67F}"/>
              </a:ext>
            </a:extLst>
          </p:cNvPr>
          <p:cNvSpPr/>
          <p:nvPr/>
        </p:nvSpPr>
        <p:spPr>
          <a:xfrm>
            <a:off x="2286033" y="4836239"/>
            <a:ext cx="355023" cy="1818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68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A574F2-472F-FEA0-E6CC-E98E72F0F55E}"/>
              </a:ext>
            </a:extLst>
          </p:cNvPr>
          <p:cNvSpPr>
            <a:spLocks noGrp="1"/>
          </p:cNvSpPr>
          <p:nvPr>
            <p:ph type="title"/>
          </p:nvPr>
        </p:nvSpPr>
        <p:spPr>
          <a:xfrm>
            <a:off x="505315" y="643467"/>
            <a:ext cx="3152284" cy="1375608"/>
          </a:xfrm>
        </p:spPr>
        <p:txBody>
          <a:bodyPr anchor="ctr">
            <a:normAutofit/>
          </a:bodyPr>
          <a:lstStyle/>
          <a:p>
            <a:r>
              <a:rPr lang="en-US">
                <a:solidFill>
                  <a:schemeClr val="bg1"/>
                </a:solidFill>
              </a:rPr>
              <a:t>Training Phase</a:t>
            </a:r>
          </a:p>
        </p:txBody>
      </p:sp>
      <p:sp>
        <p:nvSpPr>
          <p:cNvPr id="3" name="Content Placeholder 2">
            <a:extLst>
              <a:ext uri="{FF2B5EF4-FFF2-40B4-BE49-F238E27FC236}">
                <a16:creationId xmlns:a16="http://schemas.microsoft.com/office/drawing/2014/main" id="{86E4FF2F-1CCB-39CF-F25F-58BCAEA5B05D}"/>
              </a:ext>
            </a:extLst>
          </p:cNvPr>
          <p:cNvSpPr>
            <a:spLocks noGrp="1"/>
          </p:cNvSpPr>
          <p:nvPr>
            <p:ph idx="1"/>
          </p:nvPr>
        </p:nvSpPr>
        <p:spPr>
          <a:xfrm>
            <a:off x="505315" y="2160590"/>
            <a:ext cx="2980457" cy="3440110"/>
          </a:xfrm>
        </p:spPr>
        <p:txBody>
          <a:bodyPr vert="horz" lIns="91440" tIns="45720" rIns="91440" bIns="45720" rtlCol="0" anchor="t">
            <a:normAutofit lnSpcReduction="10000"/>
          </a:bodyPr>
          <a:lstStyle/>
          <a:p>
            <a:r>
              <a:rPr lang="en-GB" dirty="0">
                <a:solidFill>
                  <a:schemeClr val="bg1"/>
                </a:solidFill>
              </a:rPr>
              <a:t>After several test </a:t>
            </a:r>
            <a:r>
              <a:rPr lang="en-GB" dirty="0">
                <a:solidFill>
                  <a:schemeClr val="bg1"/>
                </a:solidFill>
                <a:ea typeface="+mn-lt"/>
                <a:cs typeface="+mn-lt"/>
              </a:rPr>
              <a:t>on two dataset</a:t>
            </a:r>
            <a:r>
              <a:rPr lang="en-GB" dirty="0">
                <a:solidFill>
                  <a:schemeClr val="bg1"/>
                </a:solidFill>
              </a:rPr>
              <a:t> with an input dimensions of 64x64 and 100x100, we get a generic local area density of 0,3 and different potential radius that yields good similarity result.</a:t>
            </a:r>
          </a:p>
          <a:p>
            <a:r>
              <a:rPr lang="en-GB" dirty="0">
                <a:solidFill>
                  <a:schemeClr val="bg1"/>
                </a:solidFill>
              </a:rPr>
              <a:t>Dataset 100x100 dimensions </a:t>
            </a:r>
            <a:r>
              <a:rPr lang="en-GB" dirty="0">
                <a:solidFill>
                  <a:schemeClr val="bg1"/>
                </a:solidFill>
                <a:ea typeface="+mn-lt"/>
                <a:cs typeface="+mn-lt"/>
              </a:rPr>
              <a:t>with a potential radius 30</a:t>
            </a:r>
          </a:p>
          <a:p>
            <a:pPr marL="0" indent="0">
              <a:buNone/>
            </a:pPr>
            <a:endParaRPr lang="en-GB">
              <a:solidFill>
                <a:schemeClr val="bg1"/>
              </a:solidFill>
            </a:endParaRPr>
          </a:p>
          <a:p>
            <a:pPr marL="0" indent="0">
              <a:buNone/>
            </a:pPr>
            <a:endParaRPr lang="en-GB">
              <a:solidFill>
                <a:schemeClr val="bg1"/>
              </a:solidFill>
            </a:endParaRPr>
          </a:p>
        </p:txBody>
      </p:sp>
      <p:pic>
        <p:nvPicPr>
          <p:cNvPr id="9" name="Picture 9" descr="Graphical user interface, text&#10;&#10;Description automatically generated">
            <a:extLst>
              <a:ext uri="{FF2B5EF4-FFF2-40B4-BE49-F238E27FC236}">
                <a16:creationId xmlns:a16="http://schemas.microsoft.com/office/drawing/2014/main" id="{E6E83845-2012-FAA0-73B6-0FFFFC586185}"/>
              </a:ext>
            </a:extLst>
          </p:cNvPr>
          <p:cNvPicPr>
            <a:picLocks noChangeAspect="1"/>
          </p:cNvPicPr>
          <p:nvPr/>
        </p:nvPicPr>
        <p:blipFill>
          <a:blip r:embed="rId2"/>
          <a:stretch>
            <a:fillRect/>
          </a:stretch>
        </p:blipFill>
        <p:spPr>
          <a:xfrm>
            <a:off x="4182341" y="2581372"/>
            <a:ext cx="4550352" cy="2332173"/>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3418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499690C-8D06-EC76-EC56-8D36196E15C9}"/>
              </a:ext>
            </a:extLst>
          </p:cNvPr>
          <p:cNvSpPr>
            <a:spLocks noGrp="1"/>
          </p:cNvSpPr>
          <p:nvPr>
            <p:ph type="title"/>
          </p:nvPr>
        </p:nvSpPr>
        <p:spPr>
          <a:xfrm>
            <a:off x="505315" y="643467"/>
            <a:ext cx="3152284" cy="1375608"/>
          </a:xfrm>
        </p:spPr>
        <p:txBody>
          <a:bodyPr anchor="ctr">
            <a:normAutofit/>
          </a:bodyPr>
          <a:lstStyle/>
          <a:p>
            <a:r>
              <a:rPr lang="en-US">
                <a:solidFill>
                  <a:schemeClr val="bg1"/>
                </a:solidFill>
                <a:ea typeface="+mj-lt"/>
                <a:cs typeface="+mj-lt"/>
              </a:rPr>
              <a:t>Training Phase</a:t>
            </a:r>
            <a:endParaRPr lang="en-US">
              <a:solidFill>
                <a:schemeClr val="bg1"/>
              </a:solidFill>
            </a:endParaRPr>
          </a:p>
        </p:txBody>
      </p:sp>
      <p:sp>
        <p:nvSpPr>
          <p:cNvPr id="3" name="Content Placeholder 2">
            <a:extLst>
              <a:ext uri="{FF2B5EF4-FFF2-40B4-BE49-F238E27FC236}">
                <a16:creationId xmlns:a16="http://schemas.microsoft.com/office/drawing/2014/main" id="{3424E269-EDEB-138D-EC2E-8BB828E526CF}"/>
              </a:ext>
            </a:extLst>
          </p:cNvPr>
          <p:cNvSpPr>
            <a:spLocks noGrp="1"/>
          </p:cNvSpPr>
          <p:nvPr>
            <p:ph idx="1"/>
          </p:nvPr>
        </p:nvSpPr>
        <p:spPr>
          <a:xfrm>
            <a:off x="505315" y="2160590"/>
            <a:ext cx="2980457" cy="3440110"/>
          </a:xfrm>
        </p:spPr>
        <p:txBody>
          <a:bodyPr vert="horz" lIns="91440" tIns="45720" rIns="91440" bIns="45720" rtlCol="0" anchor="t">
            <a:normAutofit/>
          </a:bodyPr>
          <a:lstStyle/>
          <a:p>
            <a:r>
              <a:rPr lang="en-GB" dirty="0">
                <a:solidFill>
                  <a:schemeClr val="bg1"/>
                </a:solidFill>
              </a:rPr>
              <a:t>Dataset 64x64 dimension with a potential radius 10, Local Area Density 0.3 and Local Inhibition</a:t>
            </a:r>
          </a:p>
          <a:p>
            <a:pPr marL="0" indent="0">
              <a:buNone/>
            </a:pPr>
            <a:endParaRPr lang="en-GB">
              <a:solidFill>
                <a:schemeClr val="bg1"/>
              </a:solidFill>
            </a:endParaRPr>
          </a:p>
        </p:txBody>
      </p:sp>
      <p:pic>
        <p:nvPicPr>
          <p:cNvPr id="4" name="Picture 4" descr="Graphical user interface, text&#10;&#10;Description automatically generated">
            <a:extLst>
              <a:ext uri="{FF2B5EF4-FFF2-40B4-BE49-F238E27FC236}">
                <a16:creationId xmlns:a16="http://schemas.microsoft.com/office/drawing/2014/main" id="{D2EB1A72-3A1C-87FA-E50A-3D31F74048B6}"/>
              </a:ext>
            </a:extLst>
          </p:cNvPr>
          <p:cNvPicPr>
            <a:picLocks noChangeAspect="1"/>
          </p:cNvPicPr>
          <p:nvPr/>
        </p:nvPicPr>
        <p:blipFill rotWithShape="1">
          <a:blip r:embed="rId2"/>
          <a:srcRect t="16021" r="-124" b="47535"/>
          <a:stretch/>
        </p:blipFill>
        <p:spPr>
          <a:xfrm>
            <a:off x="4052878" y="2307059"/>
            <a:ext cx="4992656" cy="2359464"/>
          </a:xfrm>
          <a:prstGeom prst="rect">
            <a:avLst/>
          </a:prstGeom>
        </p:spPr>
      </p:pic>
      <p:sp>
        <p:nvSpPr>
          <p:cNvPr id="38" name="Isosceles Triangle 3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006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6EAF-0056-6942-73C9-0AA90F66A74A}"/>
              </a:ext>
            </a:extLst>
          </p:cNvPr>
          <p:cNvSpPr>
            <a:spLocks noGrp="1"/>
          </p:cNvSpPr>
          <p:nvPr>
            <p:ph type="title"/>
          </p:nvPr>
        </p:nvSpPr>
        <p:spPr/>
        <p:txBody>
          <a:bodyPr/>
          <a:lstStyle/>
          <a:p>
            <a:r>
              <a:rPr lang="en-US" dirty="0"/>
              <a:t>Prediction Phase</a:t>
            </a:r>
          </a:p>
        </p:txBody>
      </p:sp>
      <p:pic>
        <p:nvPicPr>
          <p:cNvPr id="4" name="Picture 4" descr="Diagram&#10;&#10;Description automatically generated">
            <a:extLst>
              <a:ext uri="{FF2B5EF4-FFF2-40B4-BE49-F238E27FC236}">
                <a16:creationId xmlns:a16="http://schemas.microsoft.com/office/drawing/2014/main" id="{D8806051-B72E-B2FB-1165-831640EE721F}"/>
              </a:ext>
            </a:extLst>
          </p:cNvPr>
          <p:cNvPicPr>
            <a:picLocks noGrp="1" noChangeAspect="1"/>
          </p:cNvPicPr>
          <p:nvPr>
            <p:ph idx="1"/>
          </p:nvPr>
        </p:nvPicPr>
        <p:blipFill>
          <a:blip r:embed="rId2"/>
          <a:stretch>
            <a:fillRect/>
          </a:stretch>
        </p:blipFill>
        <p:spPr>
          <a:xfrm>
            <a:off x="1985090" y="2981557"/>
            <a:ext cx="3680367" cy="3223864"/>
          </a:xfrm>
        </p:spPr>
      </p:pic>
      <p:sp>
        <p:nvSpPr>
          <p:cNvPr id="5" name="TextBox 4">
            <a:extLst>
              <a:ext uri="{FF2B5EF4-FFF2-40B4-BE49-F238E27FC236}">
                <a16:creationId xmlns:a16="http://schemas.microsoft.com/office/drawing/2014/main" id="{896E1F6E-D38F-0498-60A8-AC54500B0507}"/>
              </a:ext>
            </a:extLst>
          </p:cNvPr>
          <p:cNvSpPr txBox="1"/>
          <p:nvPr/>
        </p:nvSpPr>
        <p:spPr>
          <a:xfrm>
            <a:off x="583348" y="1605543"/>
            <a:ext cx="6283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After training, the model is ready for prediction of the features of any image</a:t>
            </a:r>
          </a:p>
        </p:txBody>
      </p:sp>
      <p:sp>
        <p:nvSpPr>
          <p:cNvPr id="6" name="TextBox 5">
            <a:extLst>
              <a:ext uri="{FF2B5EF4-FFF2-40B4-BE49-F238E27FC236}">
                <a16:creationId xmlns:a16="http://schemas.microsoft.com/office/drawing/2014/main" id="{5045DC78-609F-230B-0816-79878D03D32A}"/>
              </a:ext>
            </a:extLst>
          </p:cNvPr>
          <p:cNvSpPr txBox="1"/>
          <p:nvPr/>
        </p:nvSpPr>
        <p:spPr>
          <a:xfrm>
            <a:off x="2447693" y="2540619"/>
            <a:ext cx="3821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Flow chart of prediction phase</a:t>
            </a:r>
          </a:p>
        </p:txBody>
      </p:sp>
    </p:spTree>
    <p:extLst>
      <p:ext uri="{BB962C8B-B14F-4D97-AF65-F5344CB8AC3E}">
        <p14:creationId xmlns:p14="http://schemas.microsoft.com/office/powerpoint/2010/main" val="127389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EF3-C558-9822-8771-625171B55968}"/>
              </a:ext>
            </a:extLst>
          </p:cNvPr>
          <p:cNvSpPr>
            <a:spLocks noGrp="1"/>
          </p:cNvSpPr>
          <p:nvPr>
            <p:ph type="title"/>
          </p:nvPr>
        </p:nvSpPr>
        <p:spPr/>
        <p:txBody>
          <a:bodyPr/>
          <a:lstStyle/>
          <a:p>
            <a:r>
              <a:rPr lang="en-US" dirty="0"/>
              <a:t>Input Dataset and Prediction Images</a:t>
            </a:r>
          </a:p>
        </p:txBody>
      </p:sp>
      <p:pic>
        <p:nvPicPr>
          <p:cNvPr id="4" name="Picture 4" descr="A picture containing logo&#10;&#10;Description automatically generated">
            <a:extLst>
              <a:ext uri="{FF2B5EF4-FFF2-40B4-BE49-F238E27FC236}">
                <a16:creationId xmlns:a16="http://schemas.microsoft.com/office/drawing/2014/main" id="{A1FE3802-E3FA-52F3-9C79-3B5D8C7D6A80}"/>
              </a:ext>
            </a:extLst>
          </p:cNvPr>
          <p:cNvPicPr>
            <a:picLocks noGrp="1" noChangeAspect="1"/>
          </p:cNvPicPr>
          <p:nvPr>
            <p:ph idx="1"/>
          </p:nvPr>
        </p:nvPicPr>
        <p:blipFill>
          <a:blip r:embed="rId2"/>
          <a:stretch>
            <a:fillRect/>
          </a:stretch>
        </p:blipFill>
        <p:spPr>
          <a:xfrm>
            <a:off x="1372469" y="4886092"/>
            <a:ext cx="4914900" cy="1533525"/>
          </a:xfrm>
        </p:spPr>
      </p:pic>
      <p:pic>
        <p:nvPicPr>
          <p:cNvPr id="5" name="Picture 5">
            <a:extLst>
              <a:ext uri="{FF2B5EF4-FFF2-40B4-BE49-F238E27FC236}">
                <a16:creationId xmlns:a16="http://schemas.microsoft.com/office/drawing/2014/main" id="{C2A7B4D4-AB4D-93B2-B4AE-D20EA07BF57A}"/>
              </a:ext>
            </a:extLst>
          </p:cNvPr>
          <p:cNvPicPr>
            <a:picLocks noChangeAspect="1"/>
          </p:cNvPicPr>
          <p:nvPr/>
        </p:nvPicPr>
        <p:blipFill>
          <a:blip r:embed="rId3"/>
          <a:stretch>
            <a:fillRect/>
          </a:stretch>
        </p:blipFill>
        <p:spPr>
          <a:xfrm>
            <a:off x="2038815" y="2034719"/>
            <a:ext cx="3681760" cy="2593416"/>
          </a:xfrm>
          <a:prstGeom prst="rect">
            <a:avLst/>
          </a:prstGeom>
        </p:spPr>
      </p:pic>
      <p:sp>
        <p:nvSpPr>
          <p:cNvPr id="6" name="TextBox 5">
            <a:extLst>
              <a:ext uri="{FF2B5EF4-FFF2-40B4-BE49-F238E27FC236}">
                <a16:creationId xmlns:a16="http://schemas.microsoft.com/office/drawing/2014/main" id="{FC41849A-C648-FD1D-1E3B-E80AC4442C10}"/>
              </a:ext>
            </a:extLst>
          </p:cNvPr>
          <p:cNvSpPr txBox="1"/>
          <p:nvPr/>
        </p:nvSpPr>
        <p:spPr>
          <a:xfrm>
            <a:off x="2782229" y="1667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Training Dataset</a:t>
            </a:r>
          </a:p>
        </p:txBody>
      </p:sp>
      <p:sp>
        <p:nvSpPr>
          <p:cNvPr id="7" name="TextBox 6">
            <a:extLst>
              <a:ext uri="{FF2B5EF4-FFF2-40B4-BE49-F238E27FC236}">
                <a16:creationId xmlns:a16="http://schemas.microsoft.com/office/drawing/2014/main" id="{A11EFBEB-7ACB-9315-94F8-53E8BD774542}"/>
              </a:ext>
            </a:extLst>
          </p:cNvPr>
          <p:cNvSpPr txBox="1"/>
          <p:nvPr/>
        </p:nvSpPr>
        <p:spPr>
          <a:xfrm>
            <a:off x="2698595" y="46314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Prediction Images</a:t>
            </a:r>
          </a:p>
        </p:txBody>
      </p:sp>
    </p:spTree>
    <p:extLst>
      <p:ext uri="{BB962C8B-B14F-4D97-AF65-F5344CB8AC3E}">
        <p14:creationId xmlns:p14="http://schemas.microsoft.com/office/powerpoint/2010/main" val="3123228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777</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Analyze Image Classification for Simple Shapes </vt:lpstr>
      <vt:lpstr>Contents</vt:lpstr>
      <vt:lpstr>Introduction</vt:lpstr>
      <vt:lpstr>Training Phase</vt:lpstr>
      <vt:lpstr>Training Phase </vt:lpstr>
      <vt:lpstr>Training Phase</vt:lpstr>
      <vt:lpstr>Training Phase</vt:lpstr>
      <vt:lpstr>Prediction Phase</vt:lpstr>
      <vt:lpstr>Input Dataset and Prediction Images</vt:lpstr>
      <vt:lpstr>Prediction Test-1</vt:lpstr>
      <vt:lpstr>Prediction Test-2</vt:lpstr>
      <vt:lpstr>Prediction Test-3</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gurunag sai</cp:lastModifiedBy>
  <cp:revision>573</cp:revision>
  <dcterms:created xsi:type="dcterms:W3CDTF">2014-09-12T02:18:09Z</dcterms:created>
  <dcterms:modified xsi:type="dcterms:W3CDTF">2022-03-29T14:39:37Z</dcterms:modified>
</cp:coreProperties>
</file>