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31AD-F749-4348-AA2C-6ED76CE36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4BD22-C6ED-4B71-A82C-B3A65E40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CABC-FF04-4018-BC43-CD451736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FE900-80DF-433B-903A-7EFBC884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BA2C-FD7E-42EA-9782-73CC2F1F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41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86CF-5C41-4BA2-AC35-C7C2340C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16F16-921F-41B8-8B07-8991A418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BB7-CDF7-4482-99FD-F0764480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6708-A199-45C9-BFCD-DFD9A62F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6715-4667-4EF8-849C-13D7F055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5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EB775-483F-46ED-819A-E77C58776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9BAF8-0C85-4BCF-8470-C89B9837C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AC71-C4B3-47CB-8FA0-F657E8D2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1C22-34B0-4189-A489-71A0CF9A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C043-5E93-4D69-A2C4-BF522478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7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C511-FC22-41E8-BEDA-5973C27B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25F4-EA4F-4621-92A8-DC61F8A4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5A43-DA7D-4F8C-8F91-51D54150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8F40-BD0E-44A9-B76A-96703A54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B43FF-366F-45D4-9861-8EF5B4E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77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457C-6B6A-4201-9E6D-C09EF24F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9A6E3-A32F-4B5D-85D4-93ECB9C8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9D1E-391E-4BF0-95A0-44FD1A47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4A0E-B466-4400-B2E6-271E41CF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6BA3-1D23-476C-9CA1-F4A7933F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712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E8AA-33E8-4AAE-B8BC-16A3DF7D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384D-379F-4E44-BC3B-65F9136DD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053FD-0653-4DD1-AEBC-83695946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D34AC-4E8A-4BCF-B9D7-0A175BE0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E05B6-1993-41B3-A0CA-4F728D74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B8E0-29FF-4BB0-BA85-6E84C44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31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E9BF-DB70-45A4-8A15-BE3740C1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E181A-8F34-4FB8-B993-6E2FD49C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CD95-B60B-413F-A30E-D53665B9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D3993-2E39-4CEE-B2B7-55624F3F1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9D91A-CF6B-40C9-BCB7-47C18A9C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5395E-F4E4-45DC-9B90-BDA7A91F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801B1-AB07-4B67-8383-A7F967A5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F4E91-98B9-476C-B0CE-EE2757CA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47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6414-ABAD-4523-9AC0-2D19B604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77A7E-97AF-429D-9983-F3B62C8B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33A7-F8B8-4541-AE13-09D6494A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34F5E-BAB9-44F5-BB54-350BE692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659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959DC-5733-4AE5-B88A-C8DB08C9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E6DE1-4B30-4B30-A605-AEA0C916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8F09-FA81-4B54-8D75-137BEAC2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689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362A-8B42-4DB6-846D-FC42D812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620C-CA66-45E2-80B6-1FC30DAA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6CE30-F905-49E5-AE7D-699E5837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5A4D-AEFB-43F6-9D73-59801B75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25FD-171F-48DA-94D4-5AB99B6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7196B-FA97-41F7-B9F3-0AD7A3C7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63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EB3-1C08-4B57-87FA-B2D7DE44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9D3C4-096B-4F8A-B4B1-85B61AFF0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4681-085C-4AEC-85D9-E909ACBC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30F4-0FEB-4E0C-8AFC-BB05D90C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29DD-C295-4697-A7F4-FE4D5A9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DD86-5E33-4E4F-9FFE-6B971653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83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79A48-9D09-472E-A655-180E999A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8521-19C7-4A1B-8EF5-9A7CE9878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9511-AB5F-45DD-8CAF-19898FFEF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9A34-7BB1-4323-A9A3-4372CCFD9697}" type="datetimeFigureOut">
              <a:rPr lang="en-DE" smtClean="0"/>
              <a:t>29/03/2021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ADCE-5708-4B89-8639-918B5379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2D57-989C-4D09-AE68-92E549731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07EB-C518-46A9-BD5C-D5F755473B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27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2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Damir Dobric</dc:creator>
  <cp:lastModifiedBy>Damir Dobric</cp:lastModifiedBy>
  <cp:revision>1</cp:revision>
  <dcterms:created xsi:type="dcterms:W3CDTF">2021-03-29T14:46:51Z</dcterms:created>
  <dcterms:modified xsi:type="dcterms:W3CDTF">2021-03-29T14:47:38Z</dcterms:modified>
</cp:coreProperties>
</file>