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0"/>
  </p:notesMasterIdLst>
  <p:sldIdLst>
    <p:sldId id="2147469978" r:id="rId5"/>
    <p:sldId id="2147469979" r:id="rId6"/>
    <p:sldId id="2147469950" r:id="rId7"/>
    <p:sldId id="2147469955" r:id="rId8"/>
    <p:sldId id="21474699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am Demo Template" id="{BB7A7D8B-8591-4C6E-86B5-3A957464FB96}">
          <p14:sldIdLst>
            <p14:sldId id="2147469978"/>
            <p14:sldId id="2147469979"/>
            <p14:sldId id="2147469950"/>
            <p14:sldId id="2147469955"/>
            <p14:sldId id="21474699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75D81F-6FCA-8EB5-8403-150F9DA9A2BF}" name="John Maeda" initials="JM" userId="S::johnmaeda@microsoft.com::d2940dfa-ebc1-4cab-8756-76ac376a93d0" providerId="AD"/>
  <p188:author id="{1536DB2B-14DA-30C5-8CDF-7D8E7BAD3C3A}" name="Sam Schillace" initials="SS" userId="S::samschillace@microsoft.com::6876b271-4b05-44b4-a76c-0fc799625403" providerId="AD"/>
  <p188:author id="{8520B040-7E0B-D2EC-22FB-3DF562FBEE79}" name="Tim Laverty (HE/HIM)" initials="TL(" userId="S::timlav@microsoft.com::f98fdb62-c5fd-434d-8d22-4aa826077e5d" providerId="AD"/>
  <p188:author id="{0CB1E359-C369-A96A-A530-39CD12ADF7BA}" name="Govind Kamtamneni" initials="GK" userId="S::gok@microsoft.com::ef6336c1-0671-48c2-8b03-296995e7d147" providerId="AD"/>
  <p188:author id="{62A3B463-D997-5BDB-73C2-EC273EA0772C}" name="Stef Ruinard" initials="SR" userId="S::stefruinard@microsoft.com::abab15fc-83d4-4460-8626-02299d460f82" providerId="AD"/>
  <p188:author id="{0A0B2782-230B-AACB-87AB-89DFAAB59ECA}" name="Devis Lucato" initials="DL" userId="S::delucato@microsoft.com::37348b50-e200-4d93-9602-f1344b1f3cde" providerId="AD"/>
  <p188:author id="{0C03D29C-4D3D-AD68-3106-41FD089036B6}" name="Evan Chaki" initials="EC" userId="S::evchaki@microsoft.com::272c0634-03b9-44e7-a177-4fd8c752ee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5"/>
    <a:srgbClr val="047333"/>
    <a:srgbClr val="957005"/>
    <a:srgbClr val="959406"/>
    <a:srgbClr val="FF40FF"/>
    <a:srgbClr val="FE99CC"/>
    <a:srgbClr val="FC98CC"/>
    <a:srgbClr val="F685FE"/>
    <a:srgbClr val="D5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66073"/>
  </p:normalViewPr>
  <p:slideViewPr>
    <p:cSldViewPr snapToGrid="0">
      <p:cViewPr varScale="1">
        <p:scale>
          <a:sx n="80" d="100"/>
          <a:sy n="80" d="100"/>
        </p:scale>
        <p:origin x="1416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Chaki" userId="272c0634-03b9-44e7-a177-4fd8c752ee4c" providerId="ADAL" clId="{B2C5E93E-468C-4572-9E3A-56C3FEFA76CB}"/>
    <pc:docChg chg="delSld delSection modSection">
      <pc:chgData name="Evan Chaki" userId="272c0634-03b9-44e7-a177-4fd8c752ee4c" providerId="ADAL" clId="{B2C5E93E-468C-4572-9E3A-56C3FEFA76CB}" dt="2023-04-06T15:21:06.648" v="9" actId="17851"/>
      <pc:docMkLst>
        <pc:docMk/>
      </pc:docMkLst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979408063" sldId="2147469851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329129611" sldId="2147469899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983186443" sldId="2147469924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974966457" sldId="2147469932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328000348" sldId="2147469933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4007248910" sldId="2147469938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050570720" sldId="2147469939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758510266" sldId="2147469940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076197264" sldId="2147469942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010719914" sldId="2147469943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695498621" sldId="2147469944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031692866" sldId="2147469947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556542721" sldId="2147469948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4500734" sldId="2147469953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47494174" sldId="2147469954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720418824" sldId="2147469956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048426385" sldId="2147469958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4032996958" sldId="2147469960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764152277" sldId="2147469962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4001096953" sldId="2147469963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831431861" sldId="2147469965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926987723" sldId="2147469966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196848429" sldId="2147469967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2691004079" sldId="2147469970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212677666" sldId="2147469972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870712561" sldId="2147469974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944741781" sldId="2147469975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314536723" sldId="2147469976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3107893080" sldId="2147469980"/>
        </pc:sldMkLst>
      </pc:sldChg>
      <pc:sldChg chg="del">
        <pc:chgData name="Evan Chaki" userId="272c0634-03b9-44e7-a177-4fd8c752ee4c" providerId="ADAL" clId="{B2C5E93E-468C-4572-9E3A-56C3FEFA76CB}" dt="2023-04-06T15:20:50.388" v="0" actId="47"/>
        <pc:sldMkLst>
          <pc:docMk/>
          <pc:sldMk cId="1635051075" sldId="2147469981"/>
        </pc:sldMkLst>
      </pc:sldChg>
      <pc:sldMasterChg chg="delSldLayout">
        <pc:chgData name="Evan Chaki" userId="272c0634-03b9-44e7-a177-4fd8c752ee4c" providerId="ADAL" clId="{B2C5E93E-468C-4572-9E3A-56C3FEFA76CB}" dt="2023-04-06T15:20:50.388" v="0" actId="47"/>
        <pc:sldMasterMkLst>
          <pc:docMk/>
          <pc:sldMasterMk cId="2864337643" sldId="2147483714"/>
        </pc:sldMasterMkLst>
        <pc:sldLayoutChg chg="del">
          <pc:chgData name="Evan Chaki" userId="272c0634-03b9-44e7-a177-4fd8c752ee4c" providerId="ADAL" clId="{B2C5E93E-468C-4572-9E3A-56C3FEFA76CB}" dt="2023-04-06T15:20:50.388" v="0" actId="47"/>
          <pc:sldLayoutMkLst>
            <pc:docMk/>
            <pc:sldMasterMk cId="2864337643" sldId="2147483714"/>
            <pc:sldLayoutMk cId="3603679010" sldId="21474837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4950A-77EB-DD49-A7B9-F1D65A2EDA0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5EBB8-D7E4-4048-A244-7543199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96" y="2492865"/>
            <a:ext cx="5369984" cy="1200329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096" y="3976914"/>
            <a:ext cx="53699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870A8-096B-91DD-CED2-1172DE97F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44" t="38278" r="32710" b="16541"/>
          <a:stretch/>
        </p:blipFill>
        <p:spPr>
          <a:xfrm>
            <a:off x="5838254" y="0"/>
            <a:ext cx="61220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270BC-8AF9-6CAD-35F4-A2B15E1F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53" t="1655" r="8841" b="10724"/>
          <a:stretch/>
        </p:blipFill>
        <p:spPr>
          <a:xfrm>
            <a:off x="9539647" y="0"/>
            <a:ext cx="250854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27983-C02E-8655-2C56-CED9E8B53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114" t="243" r="8585"/>
          <a:stretch/>
        </p:blipFill>
        <p:spPr>
          <a:xfrm>
            <a:off x="7855769" y="-1"/>
            <a:ext cx="1680068" cy="684131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767C8-DFC0-0050-6D98-5D4CE3B1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D72CA1-A428-166B-0A52-DC66AEBA25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A6E015D-DD41-12AE-6EFE-08A89C58C9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70200" y="312944"/>
            <a:ext cx="254488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effectLst>
                  <a:outerShdw blurRad="530435" sx="102000" sy="102000" algn="ctr" rotWithShape="0">
                    <a:prstClr val="black">
                      <a:alpha val="90000"/>
                    </a:prstClr>
                  </a:outerShdw>
                </a:effectLst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PRESO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7B854-8F62-10CF-2263-3D7717493FA1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</p:spTree>
    <p:extLst>
      <p:ext uri="{BB962C8B-B14F-4D97-AF65-F5344CB8AC3E}">
        <p14:creationId xmlns:p14="http://schemas.microsoft.com/office/powerpoint/2010/main" val="353172686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4537452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Three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vron 21">
            <a:extLst>
              <a:ext uri="{FF2B5EF4-FFF2-40B4-BE49-F238E27FC236}">
                <a16:creationId xmlns:a16="http://schemas.microsoft.com/office/drawing/2014/main" id="{D5A759FA-2273-C3CD-4599-882D97932240}"/>
              </a:ext>
            </a:extLst>
          </p:cNvPr>
          <p:cNvSpPr/>
          <p:nvPr userDrawn="1"/>
        </p:nvSpPr>
        <p:spPr bwMode="auto">
          <a:xfrm>
            <a:off x="839610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8F5EBE5-0361-5763-F2E3-DFCE6D0ACFAF}"/>
              </a:ext>
            </a:extLst>
          </p:cNvPr>
          <p:cNvSpPr/>
          <p:nvPr userDrawn="1"/>
        </p:nvSpPr>
        <p:spPr bwMode="auto">
          <a:xfrm>
            <a:off x="4644151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762AD25-0D3D-AB53-15B1-9027A216B556}"/>
              </a:ext>
            </a:extLst>
          </p:cNvPr>
          <p:cNvSpPr/>
          <p:nvPr userDrawn="1"/>
        </p:nvSpPr>
        <p:spPr bwMode="auto">
          <a:xfrm>
            <a:off x="8338143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ACC5D1-68CA-8997-C80B-59FA9FC29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8750" y="3219822"/>
            <a:ext cx="2953895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244A2E7-3252-FD24-62FC-53CBB60BC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8383" y="3219822"/>
            <a:ext cx="287044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830962-7840-3855-A864-DFC8FA1AF2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69907" y="3219822"/>
            <a:ext cx="296130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C98608-048F-16AD-994B-70ED0EFDB18C}"/>
              </a:ext>
            </a:extLst>
          </p:cNvPr>
          <p:cNvSpPr/>
          <p:nvPr userDrawn="1"/>
        </p:nvSpPr>
        <p:spPr bwMode="auto">
          <a:xfrm>
            <a:off x="503854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E6E20-AA39-BB88-B74D-701EB23F38B2}"/>
              </a:ext>
            </a:extLst>
          </p:cNvPr>
          <p:cNvSpPr txBox="1"/>
          <p:nvPr userDrawn="1"/>
        </p:nvSpPr>
        <p:spPr>
          <a:xfrm>
            <a:off x="832513" y="290600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E241E-5D9C-7DE5-877E-7F6A05E23F45}"/>
              </a:ext>
            </a:extLst>
          </p:cNvPr>
          <p:cNvSpPr/>
          <p:nvPr userDrawn="1"/>
        </p:nvSpPr>
        <p:spPr bwMode="auto">
          <a:xfrm>
            <a:off x="4386062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96BB4-352D-9A9D-CDC2-DA2F88E9C908}"/>
              </a:ext>
            </a:extLst>
          </p:cNvPr>
          <p:cNvSpPr/>
          <p:nvPr userDrawn="1"/>
        </p:nvSpPr>
        <p:spPr bwMode="auto">
          <a:xfrm>
            <a:off x="8144950" y="3826311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0B90E-9548-5498-4F5C-A1BA61A99ED8}"/>
              </a:ext>
            </a:extLst>
          </p:cNvPr>
          <p:cNvSpPr txBox="1"/>
          <p:nvPr userDrawn="1"/>
        </p:nvSpPr>
        <p:spPr>
          <a:xfrm>
            <a:off x="5176787" y="279682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571F5-8AAF-D92D-B690-DAA186F42AB5}"/>
              </a:ext>
            </a:extLst>
          </p:cNvPr>
          <p:cNvSpPr txBox="1"/>
          <p:nvPr userDrawn="1"/>
        </p:nvSpPr>
        <p:spPr>
          <a:xfrm>
            <a:off x="791570" y="278317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802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1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0461" y="1752600"/>
            <a:ext cx="7254865" cy="4315825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54F845-9B02-6663-6FA3-4CE1059C74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9355324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0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D79A5FF-71CA-1AFF-D94C-ED7346B3CE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04790331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412117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634362" sx="102000" sy="102000" algn="ctr" rotWithShape="0">
              <a:srgbClr val="FF40FF">
                <a:alpha val="80820"/>
              </a:srgbClr>
            </a:outerShdw>
          </a:effectLst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3438E3-8B87-286C-C5A2-26706B409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464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C204F6-1978-7B09-8D75-BA9D913423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3586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 STATE</a:t>
            </a:r>
          </a:p>
        </p:txBody>
      </p:sp>
    </p:spTree>
    <p:extLst>
      <p:ext uri="{BB962C8B-B14F-4D97-AF65-F5344CB8AC3E}">
        <p14:creationId xmlns:p14="http://schemas.microsoft.com/office/powerpoint/2010/main" val="129724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18337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F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590118" sx="102000" sy="102000" algn="ctr" rotWithShape="0">
              <a:srgbClr val="FF40FF">
                <a:alpha val="76000"/>
              </a:srgbClr>
            </a:outerShdw>
          </a:effectLst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41585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AA530B-8C59-500B-0BEB-BDC099220E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530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Plai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3152001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B2C61B7-B9AF-A9D8-43CE-422CD1303A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0377716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3084C-42B8-6971-F3F1-FF89EA326CB4}"/>
              </a:ext>
            </a:extLst>
          </p:cNvPr>
          <p:cNvGrpSpPr/>
          <p:nvPr userDrawn="1"/>
        </p:nvGrpSpPr>
        <p:grpSpPr>
          <a:xfrm>
            <a:off x="4314544" y="2512194"/>
            <a:ext cx="3548340" cy="2591146"/>
            <a:chOff x="603935" y="2512194"/>
            <a:chExt cx="3548340" cy="25911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72A4F79-EC18-6EA9-3D6F-A92CE943B4FE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2B62509-14BD-3A6A-FFE8-6D135F4BFD6A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447D96-6F11-B6CB-FD0F-49BC256F33C6}"/>
              </a:ext>
            </a:extLst>
          </p:cNvPr>
          <p:cNvGrpSpPr/>
          <p:nvPr userDrawn="1"/>
        </p:nvGrpSpPr>
        <p:grpSpPr>
          <a:xfrm>
            <a:off x="8025153" y="2512194"/>
            <a:ext cx="3548340" cy="2591146"/>
            <a:chOff x="603935" y="2512194"/>
            <a:chExt cx="3548340" cy="259114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2015933-957D-AB4F-9E26-B51FEF35A03F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7AE92B-13A4-1DFC-D9DA-74446C3EF2FC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DA2CA-0A4F-5F03-BA5D-850A6F28CDB5}"/>
              </a:ext>
            </a:extLst>
          </p:cNvPr>
          <p:cNvGrpSpPr/>
          <p:nvPr userDrawn="1"/>
        </p:nvGrpSpPr>
        <p:grpSpPr>
          <a:xfrm>
            <a:off x="603935" y="2512194"/>
            <a:ext cx="3548340" cy="2591146"/>
            <a:chOff x="603935" y="2512194"/>
            <a:chExt cx="3548340" cy="25911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2F5AF32-A0FF-14FA-8325-E37C80241F8D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47700D9-A36E-67DB-71A4-DA00729322A8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4A2ECB3-CADE-166F-307C-FDBE18874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93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543AF21-09A3-FA83-6B13-F2F9B8F865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972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76FD6A-BDC8-C471-F22C-8AB0F9F60E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30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3952028-C862-945E-795F-218D530179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97363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From-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From-To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2CAF63-631A-D1EE-0E5D-F1A69C287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008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01E2E8-D3A5-1765-1BA5-27EE18DC0E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7130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3FD57-B0AF-DE06-386D-9768F5AA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934" y="2927088"/>
            <a:ext cx="1101852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194B1-64D9-FA57-222E-23DE2CDF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22215"/>
            <a:ext cx="0" cy="3766711"/>
          </a:xfrm>
          <a:prstGeom prst="line">
            <a:avLst/>
          </a:prstGeom>
          <a:ln w="635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7A871-138D-99F7-8F59-32D8BF3587D1}"/>
              </a:ext>
            </a:extLst>
          </p:cNvPr>
          <p:cNvSpPr txBox="1"/>
          <p:nvPr userDrawn="1"/>
        </p:nvSpPr>
        <p:spPr>
          <a:xfrm>
            <a:off x="3095625" y="26138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D7D3BC-54A9-47D1-FB75-BB7F9ED8E8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08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658A-C8F9-D564-0B51-F61FD905E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7130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TO STATE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F85628C-AAAD-BD91-8CD4-A1A4286AB9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7796202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Points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5356759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Three Pointer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328DB3-3B27-8838-9A2B-0E672217E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374060-583F-3BC6-74A1-CAE61316D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902A5A-B977-3F37-F8DD-A8C6B3563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82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065502"/>
            <a:ext cx="5943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helping everyone exceed their goals.</a:t>
            </a:r>
          </a:p>
        </p:txBody>
      </p:sp>
    </p:spTree>
    <p:extLst>
      <p:ext uri="{BB962C8B-B14F-4D97-AF65-F5344CB8AC3E}">
        <p14:creationId xmlns:p14="http://schemas.microsoft.com/office/powerpoint/2010/main" val="26072489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SS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420035"/>
            <a:ext cx="59436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democratizing AI's productivity benefits with open source.</a:t>
            </a:r>
          </a:p>
        </p:txBody>
      </p:sp>
    </p:spTree>
    <p:extLst>
      <p:ext uri="{BB962C8B-B14F-4D97-AF65-F5344CB8AC3E}">
        <p14:creationId xmlns:p14="http://schemas.microsoft.com/office/powerpoint/2010/main" val="24868377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With Subtex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2979778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7350" y="3962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Subtext information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2C9C50-BD5B-8CC7-CB94-7E2798F4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CF3D4E4-98C1-7EA2-D9C1-25EF8C682B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86456355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eminar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A25B89-8727-BDB7-6BE0-A03E20A82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E5EFA-7617-AA18-FF7C-F40C08873706}"/>
              </a:ext>
            </a:extLst>
          </p:cNvPr>
          <p:cNvSpPr txBox="1"/>
          <p:nvPr userDrawn="1"/>
        </p:nvSpPr>
        <p:spPr>
          <a:xfrm>
            <a:off x="293688" y="6425813"/>
            <a:ext cx="6642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people introducing each other in a large seminar room next to a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AB43E-CCB1-55BB-4970-B0EB579A20A3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612F1-FFCF-71FB-3583-8685533F455F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BA4D8F2-45CB-C12C-D261-B359C50E5B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0FFFDF-89ED-D099-9881-4DFDDF87633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92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work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DEA70-6692-801E-29DB-2C9EF9106E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8483-E7C7-DEC7-556E-9800402FFE55}"/>
              </a:ext>
            </a:extLst>
          </p:cNvPr>
          <p:cNvSpPr txBox="1"/>
          <p:nvPr userDrawn="1"/>
        </p:nvSpPr>
        <p:spPr>
          <a:xfrm>
            <a:off x="293688" y="6425813"/>
            <a:ext cx="6642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formula one race car making a pit stop with crew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94C2-71B4-37BD-98BB-B651D68FE7B0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DC2AF-11D8-F13B-C765-F70C4977F2EE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970E610-1A0B-DE4C-5DA3-174BF99E65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9FA973-2F28-3A18-48AB-898833ABED5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84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acing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121A4-B74D-E555-8FB8-37F173E76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E0A2-6A91-0F63-9A49-722420112FDC}"/>
              </a:ext>
            </a:extLst>
          </p:cNvPr>
          <p:cNvSpPr txBox="1"/>
          <p:nvPr userDrawn="1"/>
        </p:nvSpPr>
        <p:spPr>
          <a:xfrm>
            <a:off x="293688" y="6425813"/>
            <a:ext cx="6642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the starting line with </a:t>
            </a:r>
            <a:r>
              <a:rPr lang="en-US" sz="1200" err="1"/>
              <a:t>ferraris</a:t>
            </a:r>
            <a:r>
              <a:rPr lang="en-US" sz="1200"/>
              <a:t> lined up and ready to go fast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4A41A-B239-964C-B9F6-8D92FB7FD335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B5311-F587-DD28-659D-071AAE0AB037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3006608-5480-8BF0-8623-7CF98D7B65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2C3E9-76B1-1B25-B27C-D0BCE127E8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07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D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12F7D-51A2-F302-D165-3F1CECDB3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E0A2-6A91-0F63-9A49-722420112FDC}"/>
              </a:ext>
            </a:extLst>
          </p:cNvPr>
          <p:cNvSpPr txBox="1"/>
          <p:nvPr userDrawn="1"/>
        </p:nvSpPr>
        <p:spPr>
          <a:xfrm>
            <a:off x="293688" y="6425813"/>
            <a:ext cx="6642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small team giving a ted talk to a large audience in a </a:t>
            </a:r>
            <a:r>
              <a:rPr lang="en-US" sz="1200" err="1"/>
              <a:t>theaterfast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F183A-6974-930C-6055-E5D6ACBE540E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85102-C98F-14DB-E0B0-E09E7652D8B9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8356A65-513A-76A2-6226-8A72765E0A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92491-9112-8574-1B66-B2315F157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143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ackath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C5DBC-915A-AFDE-74B9-EE919F8104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E0A2-6A91-0F63-9A49-722420112FDC}"/>
              </a:ext>
            </a:extLst>
          </p:cNvPr>
          <p:cNvSpPr txBox="1"/>
          <p:nvPr userDrawn="1"/>
        </p:nvSpPr>
        <p:spPr>
          <a:xfrm>
            <a:off x="293688" y="6425813"/>
            <a:ext cx="6642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hackathon at a company with many people coding and in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4C41-6871-A749-2E6C-31A4F6706C77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E88FE-1528-356D-3C52-4B148FBA9AE5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D3F176-C71F-EA06-C3AB-FC9B05F70D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DE85B-5219-0FF7-995D-8B07E5A23D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342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elebrat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0F435-6FEB-57F5-D026-7EF397C227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890117"/>
            <a:ext cx="10714616" cy="30777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defRPr sz="10000" spc="-50" baseline="0">
                <a:solidFill>
                  <a:schemeClr val="tx1"/>
                </a:solidFill>
                <a:effectLst>
                  <a:outerShdw blurRad="516970" sx="102000" sy="102000" algn="ctr" rotWithShape="0">
                    <a:schemeClr val="bg2">
                      <a:lumMod val="75000"/>
                      <a:alpha val="40000"/>
                    </a:schemeClr>
                  </a:outerShdw>
                </a:effectLst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E0A2-6A91-0F63-9A49-722420112FDC}"/>
              </a:ext>
            </a:extLst>
          </p:cNvPr>
          <p:cNvSpPr txBox="1"/>
          <p:nvPr userDrawn="1"/>
        </p:nvSpPr>
        <p:spPr>
          <a:xfrm>
            <a:off x="293687" y="6425813"/>
            <a:ext cx="7384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DALL-E prompt: diverse group of people at a startup celebrating release of an open source software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4C41-6871-A749-2E6C-31A4F6706C77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E88FE-1528-356D-3C52-4B148FBA9AE5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D3F176-C71F-EA06-C3AB-FC9B05F70D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DE85B-5219-0FF7-995D-8B07E5A23D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740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F5337F-FA59-FE19-0372-BEC9CA295402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1EA0AE-C963-5701-66C5-1FC8C7831907}"/>
              </a:ext>
            </a:extLst>
          </p:cNvPr>
          <p:cNvSpPr txBox="1"/>
          <p:nvPr userDrawn="1"/>
        </p:nvSpPr>
        <p:spPr>
          <a:xfrm>
            <a:off x="9058519" y="6373438"/>
            <a:ext cx="2808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aka.ms/semantic-kernel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6CF32-22A3-8258-A698-DE998FA03B07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AI To Your App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10BE2FF-5E23-1050-FB80-9A4CF9E6F5E2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7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39" r:id="rId2"/>
    <p:sldLayoutId id="2147483716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60" r:id="rId9"/>
    <p:sldLayoutId id="2147483718" r:id="rId10"/>
    <p:sldLayoutId id="2147483749" r:id="rId11"/>
    <p:sldLayoutId id="2147483750" r:id="rId12"/>
    <p:sldLayoutId id="2147483740" r:id="rId13"/>
    <p:sldLayoutId id="2147483743" r:id="rId14"/>
    <p:sldLayoutId id="2147483722" r:id="rId15"/>
    <p:sldLayoutId id="2147483751" r:id="rId16"/>
    <p:sldLayoutId id="2147483741" r:id="rId17"/>
    <p:sldLayoutId id="2147483752" r:id="rId18"/>
    <p:sldLayoutId id="2147483748" r:id="rId19"/>
    <p:sldLayoutId id="2147483744" r:id="rId20"/>
    <p:sldLayoutId id="2147483742" r:id="rId21"/>
    <p:sldLayoutId id="2147483747" r:id="rId22"/>
    <p:sldLayoutId id="2147483753" r:id="rId23"/>
    <p:sldLayoutId id="2147483745" r:id="rId24"/>
    <p:sldLayoutId id="2147483746" r:id="rId25"/>
  </p:sldLayoutIdLst>
  <p:transition spd="slow">
    <p:push dir="u"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E85-1347-4F2E-CEA5-406B06C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659558"/>
            <a:ext cx="10714616" cy="1538883"/>
          </a:xfrm>
        </p:spPr>
        <p:txBody>
          <a:bodyPr/>
          <a:lstStyle/>
          <a:p>
            <a:r>
              <a:rPr lang="en-US" dirty="0"/>
              <a:t>DEMO TEMPLATE</a:t>
            </a:r>
          </a:p>
        </p:txBody>
      </p:sp>
    </p:spTree>
    <p:extLst>
      <p:ext uri="{BB962C8B-B14F-4D97-AF65-F5344CB8AC3E}">
        <p14:creationId xmlns:p14="http://schemas.microsoft.com/office/powerpoint/2010/main" val="30515272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CBDC0A-C820-7151-4F8F-C90429D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3BD884-450D-94C2-A2A0-2B8ACBEE5E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775" y="4119154"/>
            <a:ext cx="9144000" cy="338554"/>
          </a:xfrm>
        </p:spPr>
        <p:txBody>
          <a:bodyPr/>
          <a:lstStyle/>
          <a:p>
            <a:r>
              <a:rPr lang="en-US"/>
              <a:t>Show off your work!</a:t>
            </a:r>
          </a:p>
        </p:txBody>
      </p:sp>
    </p:spTree>
    <p:extLst>
      <p:ext uri="{BB962C8B-B14F-4D97-AF65-F5344CB8AC3E}">
        <p14:creationId xmlns:p14="http://schemas.microsoft.com/office/powerpoint/2010/main" val="5297272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068C47-0260-FA75-E0D9-56C6A137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Problem: </a:t>
            </a:r>
            <a:r>
              <a:rPr lang="en-US" i="1"/>
              <a:t>XYZ Team / Company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C73A-49CF-6DCE-0DA3-DD132781E1FC}"/>
              </a:ext>
            </a:extLst>
          </p:cNvPr>
          <p:cNvSpPr txBox="1"/>
          <p:nvPr/>
        </p:nvSpPr>
        <p:spPr>
          <a:xfrm>
            <a:off x="1508415" y="2435382"/>
            <a:ext cx="1011745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We empathized with </a:t>
            </a:r>
            <a:r>
              <a:rPr lang="en-US" sz="2000">
                <a:highlight>
                  <a:srgbClr val="C0C0C0"/>
                </a:highlight>
              </a:rPr>
              <a:t>x</a:t>
            </a:r>
            <a:r>
              <a:rPr lang="en-US" sz="2000"/>
              <a:t> types of users: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lvl="1"/>
            <a:endParaRPr lang="en-US" sz="2000"/>
          </a:p>
          <a:p>
            <a:pPr algn="l"/>
            <a:r>
              <a:rPr lang="en-US" sz="2000"/>
              <a:t>They have </a:t>
            </a:r>
            <a:r>
              <a:rPr lang="en-US" sz="2000">
                <a:highlight>
                  <a:srgbClr val="C0C0C0"/>
                </a:highlight>
              </a:rPr>
              <a:t>x</a:t>
            </a:r>
            <a:r>
              <a:rPr lang="en-US" sz="2000"/>
              <a:t> number of problem(s) that we want to address: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A7A2F-87B8-21CF-5B50-9F0248FD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45" y="161362"/>
            <a:ext cx="2815205" cy="1317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82F8F9-9EBF-093E-FB1E-F5A0AD15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2" y="4294529"/>
            <a:ext cx="1041599" cy="782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6470D-8F26-3519-328F-BD91EC6D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8" y="2817868"/>
            <a:ext cx="888257" cy="7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738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068C47-0260-FA75-E0D9-56C6A137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</a:t>
            </a:r>
            <a:r>
              <a:rPr lang="en-US" i="1"/>
              <a:t>XYZ Team / Company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C73A-49CF-6DCE-0DA3-DD132781E1FC}"/>
              </a:ext>
            </a:extLst>
          </p:cNvPr>
          <p:cNvSpPr txBox="1"/>
          <p:nvPr/>
        </p:nvSpPr>
        <p:spPr>
          <a:xfrm>
            <a:off x="1508415" y="2435382"/>
            <a:ext cx="1011745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We thought about solving it in this way: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lvl="1"/>
            <a:endParaRPr lang="en-US" sz="2000"/>
          </a:p>
          <a:p>
            <a:pPr algn="l"/>
            <a:r>
              <a:rPr lang="en-US" sz="2000"/>
              <a:t>We created the following solution to the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A7A2F-87B8-21CF-5B50-9F0248FD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45" y="161362"/>
            <a:ext cx="2815205" cy="1317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EC11AB-1135-9A7A-DC03-68305B9F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0" y="2847996"/>
            <a:ext cx="757343" cy="69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72C91-87CC-80C1-4D85-4483D354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0" y="4358767"/>
            <a:ext cx="757343" cy="6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172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2671-1813-3F64-B680-524756DF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XYZ Team / Company Name </a:t>
            </a: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0491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Black Template">
  <a:themeElements>
    <a:clrScheme name="Dark Palette">
      <a:dk1>
        <a:srgbClr val="000000"/>
      </a:dk1>
      <a:lt1>
        <a:srgbClr val="FFFFFF"/>
      </a:lt1>
      <a:dk2>
        <a:srgbClr val="B81969"/>
      </a:dk2>
      <a:lt2>
        <a:srgbClr val="FF99CC"/>
      </a:lt2>
      <a:accent1>
        <a:srgbClr val="D58EC6"/>
      </a:accent1>
      <a:accent2>
        <a:srgbClr val="AA82C0"/>
      </a:accent2>
      <a:accent3>
        <a:srgbClr val="8077BA"/>
      </a:accent3>
      <a:accent4>
        <a:srgbClr val="556BB3"/>
      </a:accent4>
      <a:accent5>
        <a:srgbClr val="2A60AE"/>
      </a:accent5>
      <a:accent6>
        <a:srgbClr val="0054A8"/>
      </a:accent6>
      <a:hlink>
        <a:srgbClr val="FFD478"/>
      </a:hlink>
      <a:folHlink>
        <a:srgbClr val="A98D52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000000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30B3E11-869E-4D4F-9CEC-D1D3167989CF}" vid="{48868CC1-5D3F-6341-A904-BB886260A6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E26551188D44A929E38D1A7A11FBC" ma:contentTypeVersion="7" ma:contentTypeDescription="Create a new document." ma:contentTypeScope="" ma:versionID="f3dcf3d8d0f02cb1ca0f74ce8c837838">
  <xsd:schema xmlns:xsd="http://www.w3.org/2001/XMLSchema" xmlns:xs="http://www.w3.org/2001/XMLSchema" xmlns:p="http://schemas.microsoft.com/office/2006/metadata/properties" xmlns:ns1="http://schemas.microsoft.com/sharepoint/v3" xmlns:ns2="c207f914-bb58-4f2b-aef9-070b01e4824d" xmlns:ns3="e12c34a4-e1cc-453b-aba2-9571f1da2b9f" targetNamespace="http://schemas.microsoft.com/office/2006/metadata/properties" ma:root="true" ma:fieldsID="5f4db6f0b3e39f6cdaf81ca315db405c" ns1:_="" ns2:_="" ns3:_="">
    <xsd:import namespace="http://schemas.microsoft.com/sharepoint/v3"/>
    <xsd:import namespace="c207f914-bb58-4f2b-aef9-070b01e4824d"/>
    <xsd:import namespace="e12c34a4-e1cc-453b-aba2-9571f1da2b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f914-bb58-4f2b-aef9-070b01e482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c34a4-e1cc-453b-aba2-9571f1da2b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AF46E49-1E9C-4A10-AD48-A0F9D8C14988}">
  <ds:schemaRefs>
    <ds:schemaRef ds:uri="c207f914-bb58-4f2b-aef9-070b01e4824d"/>
    <ds:schemaRef ds:uri="e12c34a4-e1cc-453b-aba2-9571f1da2b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27FB630-3F24-465E-B3AB-D0B1B0C898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E6901-1984-4B24-A856-7E717D3D1B10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c207f914-bb58-4f2b-aef9-070b01e4824d"/>
    <ds:schemaRef ds:uri="http://schemas.microsoft.com/sharepoint/v3"/>
    <ds:schemaRef ds:uri="http://schemas.openxmlformats.org/package/2006/metadata/core-properties"/>
    <ds:schemaRef ds:uri="e12c34a4-e1cc-453b-aba2-9571f1da2b9f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85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Wingdings</vt:lpstr>
      <vt:lpstr>1_Black Template</vt:lpstr>
      <vt:lpstr>DEMO TEMPLATE</vt:lpstr>
      <vt:lpstr>Team Demo</vt:lpstr>
      <vt:lpstr>Our Problem: XYZ Team / Company Name</vt:lpstr>
      <vt:lpstr>Our Solution: XYZ Team / Company Name</vt:lpstr>
      <vt:lpstr>XYZ Team / Company Name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Chaki</dc:creator>
  <cp:lastModifiedBy>Evan Chaki</cp:lastModifiedBy>
  <cp:revision>13</cp:revision>
  <cp:lastPrinted>2023-01-31T20:59:30Z</cp:lastPrinted>
  <dcterms:created xsi:type="dcterms:W3CDTF">2023-01-09T02:56:23Z</dcterms:created>
  <dcterms:modified xsi:type="dcterms:W3CDTF">2023-04-06T15:21:09Z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0x010100ED5E26551188D44A929E38D1A7A11FBC</vt:lpwstr>
  </property>
  <property fmtid="{D5CDD505-2E9C-101B-9397-08002B2CF9AE}" pid="3" name="MediaServiceImageTags">
    <vt:lpwstr/>
  </property>
</Properties>
</file>