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A6126-B47B-4803-BB61-225284ABB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037460-EB1C-45CC-A868-31452D2F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D9B06-EE99-4E14-82E1-EF0D569B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BF684-29EF-4899-BE1D-628B7A59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7D2E3-9975-41C1-928D-F2D36AA5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0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7B75-C854-4A23-83C7-9D680AF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6C5CD-5E51-4C92-A3DA-64829EC65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50D9F-C0AE-437A-88CD-CC753267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247EE-1CEF-40CF-9136-B1C98BF7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A8E9-6A5D-4CF9-8FB4-1F853311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E5B75-C522-4E1E-B935-ECA6C3E8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932BD-EF04-4FF2-9A58-EC46839A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E85CE-669D-46E6-8484-B184A606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C1E79-1447-44B4-A7E0-DF42AE68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1515-0FB8-4BD5-B869-36489E2E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5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8C89-3C8C-4DEC-8462-1291029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82D9C-1D31-4A89-A19C-9076FE7F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67303-1756-414B-B7B8-1415709D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E5933-9D05-456D-88C2-42F8E563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FCCC7-1332-45C4-81B3-664F3E45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4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2ECF4-1CF1-4D19-AFDE-EE3A0D1C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2BF92-3544-4E62-84B8-74D925F2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ADFE4-3EE1-4FFD-99D8-2942D873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02D1-0CD4-4A73-B8E1-CBA6F01C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621B6-6213-44C1-AE93-3639336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9B82F-04AB-4FF4-81DD-C6A8C554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F224E-4C3D-478F-90FA-ECEDB302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459EC-CCB9-4F7E-82A8-C298B93A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02AFF-CAC9-4E7F-B98B-EA24131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21D80-1BAF-44F1-A080-3FEB824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C66D5-66CA-4755-882D-1A185BDC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1AA89-0BD3-4DAD-B6B9-4EDD9B74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C88F1-0F9B-48F9-814E-69156831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7807E-A5AD-4063-AF07-7BF3E899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9CDA33-9299-40E2-8945-C0B0CA9A6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0122AB-2F41-4847-8F8F-1A36F5B6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E2EEA-56B4-4806-8650-8824A79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0DEC6D-4E19-43B1-AC24-C9E2550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288186-7EFD-4E52-A56B-C019CBF2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1693C-BE84-4A35-900A-767A8B5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FEB07-951A-4549-844C-D48D0EA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BB4ECF-018E-4F59-8BCA-906BAA6B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88FAA-4614-4747-B2CB-53E1083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73AE72-4EE5-4F0B-86BA-7AEEA3D2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2BB15-41F6-4779-BA18-920D6A0E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A21EB-BF5D-451C-B8AB-BB6C2E30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7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FFD94-0180-4552-A449-71BDC059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C2B60-6218-456E-B254-D644FDAA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E0DD6-0B02-41A5-9B74-5B767469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315DE-AA75-4F7E-9F3C-675D8ED3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6795C-10FC-4832-B006-860FE02A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42551-1826-49E5-868F-F22B5AE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6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71B0A-4625-4516-97B7-6D048476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BF3F23-40DE-4B5A-ACCD-2D6ACAC0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9FF1A-AA87-4A1A-9DC3-3B565F6C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05089-51E8-4259-B81F-19139DBE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A4D47-1D52-48F7-9E3B-13E64BAB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CEC8B-6239-474C-AD93-3F442495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DDA9E2-4AA9-4A2D-A823-AE046C7D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F330B-2B00-40A0-B24E-EE01C376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CE3CF-D9EC-45F0-9089-FEDFDC159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BB87-C307-4DFA-A837-A3AA11F2688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5BF6A-D9DA-4D4C-A15A-AE55D53BC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7A3A3-1B82-477E-A5E9-C57D100C4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CBA7-55CE-46C0-84B2-5FCBC5F5C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0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92BF00DD-48BD-48DF-BB74-CE3EF940C034}"/>
              </a:ext>
            </a:extLst>
          </p:cNvPr>
          <p:cNvSpPr/>
          <p:nvPr/>
        </p:nvSpPr>
        <p:spPr>
          <a:xfrm>
            <a:off x="618067" y="4766734"/>
            <a:ext cx="1811867" cy="1193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9025466" y="135468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478E84D-70E2-4277-AC4A-AF4AF84CEDCB}"/>
              </a:ext>
            </a:extLst>
          </p:cNvPr>
          <p:cNvSpPr/>
          <p:nvPr/>
        </p:nvSpPr>
        <p:spPr>
          <a:xfrm>
            <a:off x="9025466" y="1134534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FE362C42-69D1-4DEB-915A-09A7515E3C10}"/>
              </a:ext>
            </a:extLst>
          </p:cNvPr>
          <p:cNvSpPr/>
          <p:nvPr/>
        </p:nvSpPr>
        <p:spPr>
          <a:xfrm>
            <a:off x="9025466" y="2133600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9B77B15D-FAD8-4582-AAA9-7469E24C7E85}"/>
              </a:ext>
            </a:extLst>
          </p:cNvPr>
          <p:cNvSpPr/>
          <p:nvPr/>
        </p:nvSpPr>
        <p:spPr>
          <a:xfrm>
            <a:off x="1671637" y="1964267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WebServer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nginx</a:t>
            </a:r>
            <a:r>
              <a:rPr lang="en-US" altLang="ko-KR" dirty="0"/>
              <a:t>, apache)</a:t>
            </a:r>
            <a:endParaRPr lang="ko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42B32764-4940-41C2-941C-AFDA6AB51589}"/>
              </a:ext>
            </a:extLst>
          </p:cNvPr>
          <p:cNvSpPr/>
          <p:nvPr/>
        </p:nvSpPr>
        <p:spPr>
          <a:xfrm>
            <a:off x="6793441" y="1227667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Uvicorn</a:t>
            </a:r>
            <a:r>
              <a:rPr lang="en-US" altLang="ko-KR" dirty="0"/>
              <a:t> workers</a:t>
            </a:r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B9EED8A5-6D13-413A-9900-F82B58963DDC}"/>
              </a:ext>
            </a:extLst>
          </p:cNvPr>
          <p:cNvSpPr/>
          <p:nvPr/>
        </p:nvSpPr>
        <p:spPr>
          <a:xfrm>
            <a:off x="4613539" y="1227666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gunicorn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2069501" y="992381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Auth_login</a:t>
            </a:r>
            <a:endParaRPr lang="ko-KR" altLang="en-US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EBA0848E-63F6-4950-8261-AE3B521A8AF7}"/>
              </a:ext>
            </a:extLst>
          </p:cNvPr>
          <p:cNvSpPr/>
          <p:nvPr/>
        </p:nvSpPr>
        <p:spPr>
          <a:xfrm>
            <a:off x="2024821" y="2155572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Auth_signup</a:t>
            </a:r>
            <a:endParaRPr lang="ko-KR" altLang="en-US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BB9633C6-B9AD-47FA-94B4-CF0CB11C9AE3}"/>
              </a:ext>
            </a:extLst>
          </p:cNvPr>
          <p:cNvSpPr/>
          <p:nvPr/>
        </p:nvSpPr>
        <p:spPr>
          <a:xfrm>
            <a:off x="8470027" y="3766437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Posts</a:t>
            </a:r>
          </a:p>
          <a:p>
            <a:pPr algn="ctr"/>
            <a:r>
              <a:rPr lang="en-US" altLang="ko-KR" dirty="0"/>
              <a:t>Batch</a:t>
            </a:r>
            <a:endParaRPr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F26B1951-0A9B-42AD-802B-9E844D4D0A54}"/>
              </a:ext>
            </a:extLst>
          </p:cNvPr>
          <p:cNvSpPr/>
          <p:nvPr/>
        </p:nvSpPr>
        <p:spPr>
          <a:xfrm>
            <a:off x="1924736" y="4505220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9403558A-25DD-408C-9899-4F86F57CC907}"/>
              </a:ext>
            </a:extLst>
          </p:cNvPr>
          <p:cNvSpPr/>
          <p:nvPr/>
        </p:nvSpPr>
        <p:spPr>
          <a:xfrm>
            <a:off x="5784196" y="4399513"/>
            <a:ext cx="1811867" cy="7916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62C44831-1780-45AD-98A1-9E1E46815BDE}"/>
              </a:ext>
            </a:extLst>
          </p:cNvPr>
          <p:cNvSpPr/>
          <p:nvPr/>
        </p:nvSpPr>
        <p:spPr>
          <a:xfrm>
            <a:off x="5784197" y="581884"/>
            <a:ext cx="1811867" cy="3374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07057DE-7B45-4018-A254-330D4D8FACEE}"/>
              </a:ext>
            </a:extLst>
          </p:cNvPr>
          <p:cNvSpPr/>
          <p:nvPr/>
        </p:nvSpPr>
        <p:spPr>
          <a:xfrm>
            <a:off x="428854" y="2682344"/>
            <a:ext cx="1380067" cy="7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76AB0E62-94F9-47FE-A17B-E59650DE63DE}"/>
              </a:ext>
            </a:extLst>
          </p:cNvPr>
          <p:cNvSpPr/>
          <p:nvPr/>
        </p:nvSpPr>
        <p:spPr>
          <a:xfrm>
            <a:off x="1989804" y="3423473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사진업로드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14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2069501" y="992381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Auth_login</a:t>
            </a:r>
            <a:endParaRPr lang="ko-KR" altLang="en-US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EBA0848E-63F6-4950-8261-AE3B521A8AF7}"/>
              </a:ext>
            </a:extLst>
          </p:cNvPr>
          <p:cNvSpPr/>
          <p:nvPr/>
        </p:nvSpPr>
        <p:spPr>
          <a:xfrm>
            <a:off x="2024821" y="2155572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Auth_signup</a:t>
            </a:r>
            <a:endParaRPr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F26B1951-0A9B-42AD-802B-9E844D4D0A54}"/>
              </a:ext>
            </a:extLst>
          </p:cNvPr>
          <p:cNvSpPr/>
          <p:nvPr/>
        </p:nvSpPr>
        <p:spPr>
          <a:xfrm>
            <a:off x="1924736" y="4505220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07057DE-7B45-4018-A254-330D4D8FACEE}"/>
              </a:ext>
            </a:extLst>
          </p:cNvPr>
          <p:cNvSpPr/>
          <p:nvPr/>
        </p:nvSpPr>
        <p:spPr>
          <a:xfrm>
            <a:off x="428854" y="2682344"/>
            <a:ext cx="1380067" cy="7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76AB0E62-94F9-47FE-A17B-E59650DE63DE}"/>
              </a:ext>
            </a:extLst>
          </p:cNvPr>
          <p:cNvSpPr/>
          <p:nvPr/>
        </p:nvSpPr>
        <p:spPr>
          <a:xfrm>
            <a:off x="1989804" y="3423473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사진업로드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8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EE2267D-CE72-4E3B-BA1A-A05724D6E511}"/>
              </a:ext>
            </a:extLst>
          </p:cNvPr>
          <p:cNvSpPr/>
          <p:nvPr/>
        </p:nvSpPr>
        <p:spPr>
          <a:xfrm>
            <a:off x="5477933" y="93134"/>
            <a:ext cx="5350933" cy="333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2BF00DD-48BD-48DF-BB74-CE3EF940C034}"/>
              </a:ext>
            </a:extLst>
          </p:cNvPr>
          <p:cNvSpPr/>
          <p:nvPr/>
        </p:nvSpPr>
        <p:spPr>
          <a:xfrm>
            <a:off x="618067" y="4766734"/>
            <a:ext cx="1811867" cy="1193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8479897" y="300568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1323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478E84D-70E2-4277-AC4A-AF4AF84CEDCB}"/>
              </a:ext>
            </a:extLst>
          </p:cNvPr>
          <p:cNvSpPr/>
          <p:nvPr/>
        </p:nvSpPr>
        <p:spPr>
          <a:xfrm>
            <a:off x="8479897" y="1299634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1324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FE362C42-69D1-4DEB-915A-09A7515E3C10}"/>
              </a:ext>
            </a:extLst>
          </p:cNvPr>
          <p:cNvSpPr/>
          <p:nvPr/>
        </p:nvSpPr>
        <p:spPr>
          <a:xfrm>
            <a:off x="8479897" y="2298700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1325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9B77B15D-FAD8-4582-AAA9-7469E24C7E85}"/>
              </a:ext>
            </a:extLst>
          </p:cNvPr>
          <p:cNvSpPr/>
          <p:nvPr/>
        </p:nvSpPr>
        <p:spPr>
          <a:xfrm>
            <a:off x="5715000" y="1299634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WebServer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nginx</a:t>
            </a:r>
            <a:r>
              <a:rPr lang="en-US" altLang="ko-KR" dirty="0"/>
              <a:t>, apache)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53A27E5-5FE8-4271-8FA6-81CC0A7223CC}"/>
              </a:ext>
            </a:extLst>
          </p:cNvPr>
          <p:cNvSpPr/>
          <p:nvPr/>
        </p:nvSpPr>
        <p:spPr>
          <a:xfrm>
            <a:off x="5477933" y="3522134"/>
            <a:ext cx="5350933" cy="333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0E1B0868-13DC-4A9B-9742-9820DB028DC2}"/>
              </a:ext>
            </a:extLst>
          </p:cNvPr>
          <p:cNvSpPr/>
          <p:nvPr/>
        </p:nvSpPr>
        <p:spPr>
          <a:xfrm>
            <a:off x="8479897" y="3729568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1323</a:t>
            </a:r>
            <a:endParaRPr lang="ko-KR" altLang="en-US" dirty="0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94650686-5B53-4917-81C4-D972B235E9A9}"/>
              </a:ext>
            </a:extLst>
          </p:cNvPr>
          <p:cNvSpPr/>
          <p:nvPr/>
        </p:nvSpPr>
        <p:spPr>
          <a:xfrm>
            <a:off x="8479897" y="4728634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1324</a:t>
            </a:r>
            <a:endParaRPr lang="ko-KR" altLang="en-US" dirty="0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98E5EC2-C8D0-4729-AFC3-B20A5CCFBF59}"/>
              </a:ext>
            </a:extLst>
          </p:cNvPr>
          <p:cNvSpPr/>
          <p:nvPr/>
        </p:nvSpPr>
        <p:spPr>
          <a:xfrm>
            <a:off x="8479897" y="5727700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1325</a:t>
            </a:r>
            <a:endParaRPr lang="ko-KR" altLang="en-US" dirty="0"/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EE538227-8986-4309-9E9C-1728D7B97AB9}"/>
              </a:ext>
            </a:extLst>
          </p:cNvPr>
          <p:cNvSpPr/>
          <p:nvPr/>
        </p:nvSpPr>
        <p:spPr>
          <a:xfrm>
            <a:off x="5715000" y="4728634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WebServer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nginx</a:t>
            </a:r>
            <a:r>
              <a:rPr lang="en-US" altLang="ko-KR" dirty="0"/>
              <a:t>, apache)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AF6FD1-0B69-46D0-949C-0CDE3E51CD0F}"/>
              </a:ext>
            </a:extLst>
          </p:cNvPr>
          <p:cNvSpPr/>
          <p:nvPr/>
        </p:nvSpPr>
        <p:spPr>
          <a:xfrm>
            <a:off x="3403600" y="2774950"/>
            <a:ext cx="1600200" cy="149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Balancer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89B41C4-19B4-45FE-96CD-6F334E01CDB1}"/>
              </a:ext>
            </a:extLst>
          </p:cNvPr>
          <p:cNvCxnSpPr>
            <a:cxnSpLocks/>
            <a:stCxn id="48" idx="0"/>
            <a:endCxn id="3" idx="1"/>
          </p:cNvCxnSpPr>
          <p:nvPr/>
        </p:nvCxnSpPr>
        <p:spPr>
          <a:xfrm flipV="1">
            <a:off x="4203700" y="1761067"/>
            <a:ext cx="1274233" cy="101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7E11819-49D3-4060-90FE-2EC75F98C2C0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4203700" y="4269317"/>
            <a:ext cx="1274233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38109D-ADC0-40D8-B166-B1AED5F5A0B3}"/>
              </a:ext>
            </a:extLst>
          </p:cNvPr>
          <p:cNvSpPr txBox="1"/>
          <p:nvPr/>
        </p:nvSpPr>
        <p:spPr>
          <a:xfrm>
            <a:off x="3078165" y="2416718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www.pusan.com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09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EE2267D-CE72-4E3B-BA1A-A05724D6E511}"/>
              </a:ext>
            </a:extLst>
          </p:cNvPr>
          <p:cNvSpPr/>
          <p:nvPr/>
        </p:nvSpPr>
        <p:spPr>
          <a:xfrm>
            <a:off x="5477933" y="93134"/>
            <a:ext cx="5350933" cy="333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2BF00DD-48BD-48DF-BB74-CE3EF940C034}"/>
              </a:ext>
            </a:extLst>
          </p:cNvPr>
          <p:cNvSpPr/>
          <p:nvPr/>
        </p:nvSpPr>
        <p:spPr>
          <a:xfrm>
            <a:off x="618067" y="4766734"/>
            <a:ext cx="1811867" cy="1193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8479897" y="300568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1323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478E84D-70E2-4277-AC4A-AF4AF84CEDCB}"/>
              </a:ext>
            </a:extLst>
          </p:cNvPr>
          <p:cNvSpPr/>
          <p:nvPr/>
        </p:nvSpPr>
        <p:spPr>
          <a:xfrm>
            <a:off x="8479897" y="1299634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1324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FE362C42-69D1-4DEB-915A-09A7515E3C10}"/>
              </a:ext>
            </a:extLst>
          </p:cNvPr>
          <p:cNvSpPr/>
          <p:nvPr/>
        </p:nvSpPr>
        <p:spPr>
          <a:xfrm>
            <a:off x="8479897" y="2298700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Golang 1325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9B77B15D-FAD8-4582-AAA9-7469E24C7E85}"/>
              </a:ext>
            </a:extLst>
          </p:cNvPr>
          <p:cNvSpPr/>
          <p:nvPr/>
        </p:nvSpPr>
        <p:spPr>
          <a:xfrm>
            <a:off x="5715000" y="1299634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WebServer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nginx</a:t>
            </a:r>
            <a:r>
              <a:rPr lang="en-US" altLang="ko-KR" dirty="0"/>
              <a:t>, apache)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4439E-8B3F-40AF-8420-85AC0F5F4D78}"/>
              </a:ext>
            </a:extLst>
          </p:cNvPr>
          <p:cNvSpPr txBox="1"/>
          <p:nvPr/>
        </p:nvSpPr>
        <p:spPr>
          <a:xfrm>
            <a:off x="5879884" y="1114968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www.pusan.com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9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9DDE2A9-1D08-4CF5-990B-E27CFE46F2A2}"/>
              </a:ext>
            </a:extLst>
          </p:cNvPr>
          <p:cNvSpPr/>
          <p:nvPr/>
        </p:nvSpPr>
        <p:spPr>
          <a:xfrm>
            <a:off x="8081520" y="373049"/>
            <a:ext cx="3699934" cy="18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874A2C-FDD4-430A-904A-C3B8254835DC}"/>
              </a:ext>
            </a:extLst>
          </p:cNvPr>
          <p:cNvGrpSpPr/>
          <p:nvPr/>
        </p:nvGrpSpPr>
        <p:grpSpPr>
          <a:xfrm>
            <a:off x="2463062" y="326288"/>
            <a:ext cx="4580467" cy="2844799"/>
            <a:chOff x="5477933" y="93134"/>
            <a:chExt cx="5350933" cy="33358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E2267D-CE72-4E3B-BA1A-A05724D6E511}"/>
                </a:ext>
              </a:extLst>
            </p:cNvPr>
            <p:cNvSpPr/>
            <p:nvPr/>
          </p:nvSpPr>
          <p:spPr>
            <a:xfrm>
              <a:off x="5477933" y="93134"/>
              <a:ext cx="5350933" cy="3335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94DF2AE9-9505-4EB2-91B8-15C0A0530186}"/>
                </a:ext>
              </a:extLst>
            </p:cNvPr>
            <p:cNvSpPr/>
            <p:nvPr/>
          </p:nvSpPr>
          <p:spPr>
            <a:xfrm>
              <a:off x="8479897" y="300568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Golang 1323</a:t>
              </a:r>
              <a:endParaRPr lang="ko-KR" altLang="en-US" dirty="0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D478E84D-70E2-4277-AC4A-AF4AF84CEDCB}"/>
                </a:ext>
              </a:extLst>
            </p:cNvPr>
            <p:cNvSpPr/>
            <p:nvPr/>
          </p:nvSpPr>
          <p:spPr>
            <a:xfrm>
              <a:off x="8479897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Golang 1324</a:t>
              </a:r>
              <a:endParaRPr lang="ko-KR" altLang="en-US" dirty="0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FE362C42-69D1-4DEB-915A-09A7515E3C10}"/>
                </a:ext>
              </a:extLst>
            </p:cNvPr>
            <p:cNvSpPr/>
            <p:nvPr/>
          </p:nvSpPr>
          <p:spPr>
            <a:xfrm>
              <a:off x="8479897" y="2298700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Golang 1325</a:t>
              </a:r>
              <a:endParaRPr lang="ko-KR" altLang="en-US" dirty="0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9B77B15D-FAD8-4582-AAA9-7469E24C7E85}"/>
                </a:ext>
              </a:extLst>
            </p:cNvPr>
            <p:cNvSpPr/>
            <p:nvPr/>
          </p:nvSpPr>
          <p:spPr>
            <a:xfrm>
              <a:off x="5715000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WebServer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nginx</a:t>
              </a:r>
              <a:r>
                <a:rPr lang="en-US" altLang="ko-KR" dirty="0"/>
                <a:t>, apache)</a:t>
              </a:r>
              <a:endParaRPr lang="ko-KR" altLang="en-US" dirty="0"/>
            </a:p>
          </p:txBody>
        </p:sp>
      </p:grpSp>
      <p:sp>
        <p:nvSpPr>
          <p:cNvPr id="4" name="원통형 3">
            <a:extLst>
              <a:ext uri="{FF2B5EF4-FFF2-40B4-BE49-F238E27FC236}">
                <a16:creationId xmlns:a16="http://schemas.microsoft.com/office/drawing/2014/main" id="{92BF00DD-48BD-48DF-BB74-CE3EF940C034}"/>
              </a:ext>
            </a:extLst>
          </p:cNvPr>
          <p:cNvSpPr/>
          <p:nvPr/>
        </p:nvSpPr>
        <p:spPr>
          <a:xfrm>
            <a:off x="9080586" y="974890"/>
            <a:ext cx="1473200" cy="77379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7725BF-0152-4E6E-9BCD-EDC30C3BD6C4}"/>
              </a:ext>
            </a:extLst>
          </p:cNvPr>
          <p:cNvGrpSpPr/>
          <p:nvPr/>
        </p:nvGrpSpPr>
        <p:grpSpPr>
          <a:xfrm>
            <a:off x="2489201" y="3522134"/>
            <a:ext cx="4580467" cy="2844799"/>
            <a:chOff x="5477933" y="93134"/>
            <a:chExt cx="5350933" cy="333586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A3512D-546D-4012-92B9-176A280D20BD}"/>
                </a:ext>
              </a:extLst>
            </p:cNvPr>
            <p:cNvSpPr/>
            <p:nvPr/>
          </p:nvSpPr>
          <p:spPr>
            <a:xfrm>
              <a:off x="5477933" y="93134"/>
              <a:ext cx="5350933" cy="3335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99116C54-A6F0-43BF-AE86-DA82948B929A}"/>
                </a:ext>
              </a:extLst>
            </p:cNvPr>
            <p:cNvSpPr/>
            <p:nvPr/>
          </p:nvSpPr>
          <p:spPr>
            <a:xfrm>
              <a:off x="8479897" y="300568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Golang 1323</a:t>
              </a:r>
              <a:endParaRPr lang="ko-KR" altLang="en-US" dirty="0"/>
            </a:p>
          </p:txBody>
        </p: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CC4F56C1-E653-49B5-BA45-1FD2F9773C21}"/>
                </a:ext>
              </a:extLst>
            </p:cNvPr>
            <p:cNvSpPr/>
            <p:nvPr/>
          </p:nvSpPr>
          <p:spPr>
            <a:xfrm>
              <a:off x="8479897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Golang 1324</a:t>
              </a:r>
              <a:endParaRPr lang="ko-KR" altLang="en-US" dirty="0"/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9486C4F7-8342-4C45-86C5-90B802FD3DD9}"/>
                </a:ext>
              </a:extLst>
            </p:cNvPr>
            <p:cNvSpPr/>
            <p:nvPr/>
          </p:nvSpPr>
          <p:spPr>
            <a:xfrm>
              <a:off x="8479897" y="2298700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Golang 1325</a:t>
              </a:r>
              <a:endParaRPr lang="ko-KR" altLang="en-US" dirty="0"/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9495E7CD-7DC8-4927-A4B5-8CB0C4FF63AF}"/>
                </a:ext>
              </a:extLst>
            </p:cNvPr>
            <p:cNvSpPr/>
            <p:nvPr/>
          </p:nvSpPr>
          <p:spPr>
            <a:xfrm>
              <a:off x="5715000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WebServer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nginx</a:t>
              </a:r>
              <a:r>
                <a:rPr lang="en-US" altLang="ko-KR" dirty="0"/>
                <a:t>, apache)</a:t>
              </a:r>
              <a:endParaRPr lang="ko-KR" altLang="en-US" dirty="0"/>
            </a:p>
          </p:txBody>
        </p:sp>
      </p:grpSp>
      <p:sp>
        <p:nvSpPr>
          <p:cNvPr id="30" name="원통형 29">
            <a:extLst>
              <a:ext uri="{FF2B5EF4-FFF2-40B4-BE49-F238E27FC236}">
                <a16:creationId xmlns:a16="http://schemas.microsoft.com/office/drawing/2014/main" id="{ECA0CED4-C6AE-46BB-AED3-1A1B46344AD8}"/>
              </a:ext>
            </a:extLst>
          </p:cNvPr>
          <p:cNvSpPr/>
          <p:nvPr/>
        </p:nvSpPr>
        <p:spPr>
          <a:xfrm>
            <a:off x="2751669" y="5492051"/>
            <a:ext cx="1473200" cy="7737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F9725F-583D-447C-8590-99D329317E1E}"/>
              </a:ext>
            </a:extLst>
          </p:cNvPr>
          <p:cNvSpPr/>
          <p:nvPr/>
        </p:nvSpPr>
        <p:spPr>
          <a:xfrm>
            <a:off x="423334" y="2995083"/>
            <a:ext cx="1600200" cy="149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Balancer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8538E4-6C1D-4C4E-AF0A-668A750992B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223434" y="1981200"/>
            <a:ext cx="1274233" cy="101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2145906-E202-4759-B975-32A28A8E02DE}"/>
              </a:ext>
            </a:extLst>
          </p:cNvPr>
          <p:cNvCxnSpPr>
            <a:stCxn id="31" idx="2"/>
          </p:cNvCxnSpPr>
          <p:nvPr/>
        </p:nvCxnSpPr>
        <p:spPr>
          <a:xfrm>
            <a:off x="1223434" y="4489450"/>
            <a:ext cx="1274233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B0214-6B7E-457A-840C-C12E0BE40479}"/>
              </a:ext>
            </a:extLst>
          </p:cNvPr>
          <p:cNvSpPr txBox="1"/>
          <p:nvPr/>
        </p:nvSpPr>
        <p:spPr>
          <a:xfrm>
            <a:off x="97899" y="2636851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www.pusan.com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598EC2-A9BD-43CF-98A6-C0CAADC959C6}"/>
              </a:ext>
            </a:extLst>
          </p:cNvPr>
          <p:cNvCxnSpPr>
            <a:cxnSpLocks/>
            <a:stCxn id="5" idx="5"/>
            <a:endCxn id="40" idx="1"/>
          </p:cNvCxnSpPr>
          <p:nvPr/>
        </p:nvCxnSpPr>
        <p:spPr>
          <a:xfrm>
            <a:off x="6764953" y="760409"/>
            <a:ext cx="2252047" cy="187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0FB015E-D33C-4E5D-8C05-AEAC04B42E37}"/>
              </a:ext>
            </a:extLst>
          </p:cNvPr>
          <p:cNvSpPr/>
          <p:nvPr/>
        </p:nvSpPr>
        <p:spPr>
          <a:xfrm>
            <a:off x="503030" y="1406826"/>
            <a:ext cx="750776" cy="70060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550E53-D59F-4B0C-8911-27F5FB601092}"/>
              </a:ext>
            </a:extLst>
          </p:cNvPr>
          <p:cNvSpPr/>
          <p:nvPr/>
        </p:nvSpPr>
        <p:spPr>
          <a:xfrm>
            <a:off x="8086492" y="3045702"/>
            <a:ext cx="3699934" cy="18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52DABDE6-B568-460F-BD8A-D4E907EF7130}"/>
              </a:ext>
            </a:extLst>
          </p:cNvPr>
          <p:cNvSpPr/>
          <p:nvPr/>
        </p:nvSpPr>
        <p:spPr>
          <a:xfrm>
            <a:off x="9085558" y="3647543"/>
            <a:ext cx="1473200" cy="77379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926C4BC-3417-4CA1-B1C0-90E5958C855C}"/>
              </a:ext>
            </a:extLst>
          </p:cNvPr>
          <p:cNvCxnSpPr>
            <a:stCxn id="10" idx="2"/>
            <a:endCxn id="49" idx="0"/>
          </p:cNvCxnSpPr>
          <p:nvPr/>
        </p:nvCxnSpPr>
        <p:spPr>
          <a:xfrm>
            <a:off x="9931487" y="2194155"/>
            <a:ext cx="4972" cy="851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86BE1E-9A38-4B1D-9587-339475A2CFFB}"/>
              </a:ext>
            </a:extLst>
          </p:cNvPr>
          <p:cNvSpPr/>
          <p:nvPr/>
        </p:nvSpPr>
        <p:spPr>
          <a:xfrm>
            <a:off x="9017000" y="2392157"/>
            <a:ext cx="914487" cy="4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1F7B8-5952-4B48-B73E-467E079135C9}"/>
              </a:ext>
            </a:extLst>
          </p:cNvPr>
          <p:cNvSpPr txBox="1"/>
          <p:nvPr/>
        </p:nvSpPr>
        <p:spPr>
          <a:xfrm>
            <a:off x="8116796" y="3063130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Read Replication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C81B74-F9D5-4064-9348-F6D8FD085013}"/>
              </a:ext>
            </a:extLst>
          </p:cNvPr>
          <p:cNvCxnSpPr>
            <a:cxnSpLocks/>
          </p:cNvCxnSpPr>
          <p:nvPr/>
        </p:nvCxnSpPr>
        <p:spPr>
          <a:xfrm flipV="1">
            <a:off x="6761872" y="4187337"/>
            <a:ext cx="2318713" cy="8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33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874A2C-FDD4-430A-904A-C3B8254835DC}"/>
              </a:ext>
            </a:extLst>
          </p:cNvPr>
          <p:cNvGrpSpPr/>
          <p:nvPr/>
        </p:nvGrpSpPr>
        <p:grpSpPr>
          <a:xfrm>
            <a:off x="2463062" y="326288"/>
            <a:ext cx="4580467" cy="2844799"/>
            <a:chOff x="5477933" y="93134"/>
            <a:chExt cx="5350933" cy="33358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E2267D-CE72-4E3B-BA1A-A05724D6E511}"/>
                </a:ext>
              </a:extLst>
            </p:cNvPr>
            <p:cNvSpPr/>
            <p:nvPr/>
          </p:nvSpPr>
          <p:spPr>
            <a:xfrm>
              <a:off x="5477933" y="93134"/>
              <a:ext cx="5350933" cy="3335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94DF2AE9-9505-4EB2-91B8-15C0A0530186}"/>
                </a:ext>
              </a:extLst>
            </p:cNvPr>
            <p:cNvSpPr/>
            <p:nvPr/>
          </p:nvSpPr>
          <p:spPr>
            <a:xfrm>
              <a:off x="8479897" y="300568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fastapi</a:t>
              </a:r>
              <a:r>
                <a:rPr lang="en-US" altLang="ko-KR" dirty="0"/>
                <a:t> 1323</a:t>
              </a:r>
              <a:endParaRPr lang="ko-KR" altLang="en-US" dirty="0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D478E84D-70E2-4277-AC4A-AF4AF84CEDCB}"/>
                </a:ext>
              </a:extLst>
            </p:cNvPr>
            <p:cNvSpPr/>
            <p:nvPr/>
          </p:nvSpPr>
          <p:spPr>
            <a:xfrm>
              <a:off x="8479897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fastapi</a:t>
              </a:r>
              <a:r>
                <a:rPr lang="en-US" altLang="ko-KR" dirty="0"/>
                <a:t> 1324</a:t>
              </a:r>
              <a:endParaRPr lang="ko-KR" altLang="en-US" dirty="0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FE362C42-69D1-4DEB-915A-09A7515E3C10}"/>
                </a:ext>
              </a:extLst>
            </p:cNvPr>
            <p:cNvSpPr/>
            <p:nvPr/>
          </p:nvSpPr>
          <p:spPr>
            <a:xfrm>
              <a:off x="8479897" y="2298700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fastapi</a:t>
              </a:r>
              <a:r>
                <a:rPr lang="en-US" altLang="ko-KR" dirty="0"/>
                <a:t> 1325</a:t>
              </a:r>
              <a:endParaRPr lang="ko-KR" altLang="en-US" dirty="0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9B77B15D-FAD8-4582-AAA9-7469E24C7E85}"/>
                </a:ext>
              </a:extLst>
            </p:cNvPr>
            <p:cNvSpPr/>
            <p:nvPr/>
          </p:nvSpPr>
          <p:spPr>
            <a:xfrm>
              <a:off x="5715000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WebServer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nginx</a:t>
              </a:r>
              <a:r>
                <a:rPr lang="en-US" altLang="ko-KR" dirty="0"/>
                <a:t>, apache)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7725BF-0152-4E6E-9BCD-EDC30C3BD6C4}"/>
              </a:ext>
            </a:extLst>
          </p:cNvPr>
          <p:cNvGrpSpPr/>
          <p:nvPr/>
        </p:nvGrpSpPr>
        <p:grpSpPr>
          <a:xfrm>
            <a:off x="2489201" y="3522134"/>
            <a:ext cx="4580467" cy="2844799"/>
            <a:chOff x="5477933" y="93134"/>
            <a:chExt cx="5350933" cy="333586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A3512D-546D-4012-92B9-176A280D20BD}"/>
                </a:ext>
              </a:extLst>
            </p:cNvPr>
            <p:cNvSpPr/>
            <p:nvPr/>
          </p:nvSpPr>
          <p:spPr>
            <a:xfrm>
              <a:off x="5477933" y="93134"/>
              <a:ext cx="5350933" cy="3335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99116C54-A6F0-43BF-AE86-DA82948B929A}"/>
                </a:ext>
              </a:extLst>
            </p:cNvPr>
            <p:cNvSpPr/>
            <p:nvPr/>
          </p:nvSpPr>
          <p:spPr>
            <a:xfrm>
              <a:off x="8479897" y="300568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fastapi</a:t>
              </a:r>
              <a:r>
                <a:rPr lang="en-US" altLang="ko-KR" dirty="0"/>
                <a:t> 1323</a:t>
              </a:r>
              <a:endParaRPr lang="ko-KR" altLang="en-US" dirty="0"/>
            </a:p>
          </p:txBody>
        </p: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CC4F56C1-E653-49B5-BA45-1FD2F9773C21}"/>
                </a:ext>
              </a:extLst>
            </p:cNvPr>
            <p:cNvSpPr/>
            <p:nvPr/>
          </p:nvSpPr>
          <p:spPr>
            <a:xfrm>
              <a:off x="8479897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fastapi</a:t>
              </a:r>
              <a:r>
                <a:rPr lang="en-US" altLang="ko-KR" dirty="0"/>
                <a:t> 1324</a:t>
              </a:r>
              <a:endParaRPr lang="ko-KR" altLang="en-US" dirty="0"/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9486C4F7-8342-4C45-86C5-90B802FD3DD9}"/>
                </a:ext>
              </a:extLst>
            </p:cNvPr>
            <p:cNvSpPr/>
            <p:nvPr/>
          </p:nvSpPr>
          <p:spPr>
            <a:xfrm>
              <a:off x="8479897" y="2298700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fastapi</a:t>
              </a:r>
              <a:r>
                <a:rPr lang="en-US" altLang="ko-KR" dirty="0"/>
                <a:t> 1325</a:t>
              </a:r>
              <a:endParaRPr lang="ko-KR" altLang="en-US" dirty="0"/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9495E7CD-7DC8-4927-A4B5-8CB0C4FF63AF}"/>
                </a:ext>
              </a:extLst>
            </p:cNvPr>
            <p:cNvSpPr/>
            <p:nvPr/>
          </p:nvSpPr>
          <p:spPr>
            <a:xfrm>
              <a:off x="5715000" y="1299634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WebServer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nginx</a:t>
              </a:r>
              <a:r>
                <a:rPr lang="en-US" altLang="ko-KR" dirty="0"/>
                <a:t>, apache)</a:t>
              </a:r>
              <a:endParaRPr lang="ko-KR" altLang="en-US" dirty="0"/>
            </a:p>
          </p:txBody>
        </p:sp>
      </p:grpSp>
      <p:sp>
        <p:nvSpPr>
          <p:cNvPr id="30" name="원통형 29">
            <a:extLst>
              <a:ext uri="{FF2B5EF4-FFF2-40B4-BE49-F238E27FC236}">
                <a16:creationId xmlns:a16="http://schemas.microsoft.com/office/drawing/2014/main" id="{ECA0CED4-C6AE-46BB-AED3-1A1B46344AD8}"/>
              </a:ext>
            </a:extLst>
          </p:cNvPr>
          <p:cNvSpPr/>
          <p:nvPr/>
        </p:nvSpPr>
        <p:spPr>
          <a:xfrm>
            <a:off x="2751669" y="5492051"/>
            <a:ext cx="1473200" cy="7737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F9725F-583D-447C-8590-99D329317E1E}"/>
              </a:ext>
            </a:extLst>
          </p:cNvPr>
          <p:cNvSpPr/>
          <p:nvPr/>
        </p:nvSpPr>
        <p:spPr>
          <a:xfrm>
            <a:off x="423334" y="2995083"/>
            <a:ext cx="1600200" cy="149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Balancer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8538E4-6C1D-4C4E-AF0A-668A750992B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223434" y="1981200"/>
            <a:ext cx="1274233" cy="101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2145906-E202-4759-B975-32A28A8E02DE}"/>
              </a:ext>
            </a:extLst>
          </p:cNvPr>
          <p:cNvCxnSpPr>
            <a:stCxn id="31" idx="2"/>
          </p:cNvCxnSpPr>
          <p:nvPr/>
        </p:nvCxnSpPr>
        <p:spPr>
          <a:xfrm>
            <a:off x="1223434" y="4489450"/>
            <a:ext cx="1274233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B0214-6B7E-457A-840C-C12E0BE40479}"/>
              </a:ext>
            </a:extLst>
          </p:cNvPr>
          <p:cNvSpPr txBox="1"/>
          <p:nvPr/>
        </p:nvSpPr>
        <p:spPr>
          <a:xfrm>
            <a:off x="97899" y="2636851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www.pusan.com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2669AE-3F30-40D8-9392-7D6D2D3146FB}"/>
              </a:ext>
            </a:extLst>
          </p:cNvPr>
          <p:cNvGrpSpPr/>
          <p:nvPr/>
        </p:nvGrpSpPr>
        <p:grpSpPr>
          <a:xfrm>
            <a:off x="8251361" y="750911"/>
            <a:ext cx="3311302" cy="4631265"/>
            <a:chOff x="5477933" y="93134"/>
            <a:chExt cx="5350933" cy="333586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8317F45-1ABB-4FC7-86AA-0C77B59BD19A}"/>
                </a:ext>
              </a:extLst>
            </p:cNvPr>
            <p:cNvSpPr/>
            <p:nvPr/>
          </p:nvSpPr>
          <p:spPr>
            <a:xfrm>
              <a:off x="5477933" y="93134"/>
              <a:ext cx="5350933" cy="3335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08105E86-55D9-4B1D-BD54-7342A22E78F3}"/>
                </a:ext>
              </a:extLst>
            </p:cNvPr>
            <p:cNvSpPr/>
            <p:nvPr/>
          </p:nvSpPr>
          <p:spPr>
            <a:xfrm>
              <a:off x="8479897" y="300568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HDD</a:t>
              </a:r>
              <a:endParaRPr lang="ko-KR" altLang="en-US" dirty="0"/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5D2FA156-4DAF-4DAB-BFCB-A3B8F0E4FBB2}"/>
                </a:ext>
              </a:extLst>
            </p:cNvPr>
            <p:cNvSpPr/>
            <p:nvPr/>
          </p:nvSpPr>
          <p:spPr>
            <a:xfrm>
              <a:off x="8479897" y="2298700"/>
              <a:ext cx="2023534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HDD</a:t>
              </a:r>
              <a:endParaRPr lang="ko-KR" altLang="en-US" dirty="0"/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897F5DC0-7370-4285-8B63-B16166B1EC69}"/>
                </a:ext>
              </a:extLst>
            </p:cNvPr>
            <p:cNvSpPr/>
            <p:nvPr/>
          </p:nvSpPr>
          <p:spPr>
            <a:xfrm>
              <a:off x="8500417" y="1308683"/>
              <a:ext cx="2023535" cy="8043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HDD</a:t>
              </a:r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A2DF280-9417-4663-9F04-2266DC089005}"/>
              </a:ext>
            </a:extLst>
          </p:cNvPr>
          <p:cNvSpPr txBox="1"/>
          <p:nvPr/>
        </p:nvSpPr>
        <p:spPr>
          <a:xfrm>
            <a:off x="8394049" y="846150"/>
            <a:ext cx="1545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Datastorage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S3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Simple Storage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웃는 얼굴 44">
            <a:extLst>
              <a:ext uri="{FF2B5EF4-FFF2-40B4-BE49-F238E27FC236}">
                <a16:creationId xmlns:a16="http://schemas.microsoft.com/office/drawing/2014/main" id="{EC802B3E-6A98-4594-9651-A0D5669B2D6F}"/>
              </a:ext>
            </a:extLst>
          </p:cNvPr>
          <p:cNvSpPr/>
          <p:nvPr/>
        </p:nvSpPr>
        <p:spPr>
          <a:xfrm>
            <a:off x="9907012" y="1414730"/>
            <a:ext cx="750776" cy="70060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웃는 얼굴 46">
            <a:extLst>
              <a:ext uri="{FF2B5EF4-FFF2-40B4-BE49-F238E27FC236}">
                <a16:creationId xmlns:a16="http://schemas.microsoft.com/office/drawing/2014/main" id="{6AA1DF4F-5AA4-4E99-94F2-8B72113D0250}"/>
              </a:ext>
            </a:extLst>
          </p:cNvPr>
          <p:cNvSpPr/>
          <p:nvPr/>
        </p:nvSpPr>
        <p:spPr>
          <a:xfrm>
            <a:off x="9765465" y="3684355"/>
            <a:ext cx="750776" cy="70060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92BF00DD-48BD-48DF-BB74-CE3EF940C034}"/>
              </a:ext>
            </a:extLst>
          </p:cNvPr>
          <p:cNvSpPr/>
          <p:nvPr/>
        </p:nvSpPr>
        <p:spPr>
          <a:xfrm>
            <a:off x="8729132" y="520702"/>
            <a:ext cx="1811867" cy="1193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4779964" y="2332568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2DAF13CF-AE50-445A-93DA-07640EC3AE08}"/>
              </a:ext>
            </a:extLst>
          </p:cNvPr>
          <p:cNvSpPr/>
          <p:nvPr/>
        </p:nvSpPr>
        <p:spPr>
          <a:xfrm>
            <a:off x="6917265" y="4788185"/>
            <a:ext cx="1811867" cy="1193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HDD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EFC72-D09A-49C1-8D5E-2AEC3C6D3E5E}"/>
              </a:ext>
            </a:extLst>
          </p:cNvPr>
          <p:cNvSpPr txBox="1"/>
          <p:nvPr/>
        </p:nvSpPr>
        <p:spPr>
          <a:xfrm>
            <a:off x="7565245" y="1529836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누구의사진</a:t>
            </a:r>
            <a:r>
              <a:rPr lang="en-US" altLang="ko-KR" dirty="0"/>
              <a:t>@#42.3242342.jpg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8940D-3319-4490-BAF7-7AE02B6BE001}"/>
              </a:ext>
            </a:extLst>
          </p:cNvPr>
          <p:cNvSpPr txBox="1"/>
          <p:nvPr/>
        </p:nvSpPr>
        <p:spPr>
          <a:xfrm>
            <a:off x="7565245" y="1849737"/>
            <a:ext cx="26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dkfsdlkcslkcnsldkndlksn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093DE-637E-47D0-BDB1-DCC28E6C546C}"/>
              </a:ext>
            </a:extLst>
          </p:cNvPr>
          <p:cNvSpPr txBox="1"/>
          <p:nvPr/>
        </p:nvSpPr>
        <p:spPr>
          <a:xfrm>
            <a:off x="7920845" y="52070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2B610-53AB-4DAE-94DD-1E425770D74F}"/>
              </a:ext>
            </a:extLst>
          </p:cNvPr>
          <p:cNvSpPr txBox="1"/>
          <p:nvPr/>
        </p:nvSpPr>
        <p:spPr>
          <a:xfrm>
            <a:off x="7565244" y="2207167"/>
            <a:ext cx="199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content_type</a:t>
            </a:r>
            <a:r>
              <a:rPr lang="en-US" altLang="ko-KR" dirty="0"/>
              <a:t>: jpg</a:t>
            </a:r>
          </a:p>
          <a:p>
            <a:r>
              <a:rPr lang="en-US" altLang="ko-KR" dirty="0" err="1"/>
              <a:t>User_id</a:t>
            </a:r>
            <a:r>
              <a:rPr lang="en-US" altLang="ko-KR" dirty="0"/>
              <a:t>: 10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E0E69-423D-4C58-93B4-BAA8A1012DD2}"/>
              </a:ext>
            </a:extLst>
          </p:cNvPr>
          <p:cNvSpPr txBox="1"/>
          <p:nvPr/>
        </p:nvSpPr>
        <p:spPr>
          <a:xfrm>
            <a:off x="800378" y="890034"/>
            <a:ext cx="4579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/users/{2}/</a:t>
            </a:r>
            <a:r>
              <a:rPr lang="en-US" altLang="ko-KR" dirty="0" err="1"/>
              <a:t>image?pid</a:t>
            </a:r>
            <a:r>
              <a:rPr lang="en-US" altLang="ko-KR" dirty="0"/>
              <a:t>=3&amp;thumb=true</a:t>
            </a:r>
          </a:p>
          <a:p>
            <a:endParaRPr lang="en-US" altLang="ko-KR" dirty="0"/>
          </a:p>
          <a:p>
            <a:r>
              <a:rPr lang="en-US" altLang="ko-KR" dirty="0"/>
              <a:t>CDN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37ED-AD47-4A10-863B-FD466C8C0ADF}"/>
              </a:ext>
            </a:extLst>
          </p:cNvPr>
          <p:cNvSpPr txBox="1"/>
          <p:nvPr/>
        </p:nvSpPr>
        <p:spPr>
          <a:xfrm>
            <a:off x="510371" y="2747436"/>
            <a:ext cx="4190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“id”:1,</a:t>
            </a:r>
          </a:p>
          <a:p>
            <a:r>
              <a:rPr lang="en-US" altLang="ko-KR" dirty="0"/>
              <a:t>		“title”: “</a:t>
            </a:r>
            <a:r>
              <a:rPr lang="en-US" altLang="ko-KR" dirty="0" err="1"/>
              <a:t>ssss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		“thumb”: 2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2FF1D6A-06FF-46DD-A53F-BA9E0D05E060}"/>
              </a:ext>
            </a:extLst>
          </p:cNvPr>
          <p:cNvSpPr/>
          <p:nvPr/>
        </p:nvSpPr>
        <p:spPr>
          <a:xfrm>
            <a:off x="4779964" y="4909866"/>
            <a:ext cx="2023534" cy="8043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CDN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42C2D06F-FBF4-4A05-99D0-9BFAB67A10AB}"/>
              </a:ext>
            </a:extLst>
          </p:cNvPr>
          <p:cNvSpPr/>
          <p:nvPr/>
        </p:nvSpPr>
        <p:spPr>
          <a:xfrm>
            <a:off x="510371" y="4909866"/>
            <a:ext cx="1595968" cy="159596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DAB0F186-81B3-4F70-89AA-F153E0A27D7C}"/>
              </a:ext>
            </a:extLst>
          </p:cNvPr>
          <p:cNvSpPr/>
          <p:nvPr/>
        </p:nvSpPr>
        <p:spPr>
          <a:xfrm>
            <a:off x="7014911" y="2113308"/>
            <a:ext cx="1811867" cy="1193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HDD</a:t>
            </a:r>
          </a:p>
        </p:txBody>
      </p:sp>
    </p:spTree>
    <p:extLst>
      <p:ext uri="{BB962C8B-B14F-4D97-AF65-F5344CB8AC3E}">
        <p14:creationId xmlns:p14="http://schemas.microsoft.com/office/powerpoint/2010/main" val="122627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2069501" y="992381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Auth_login</a:t>
            </a:r>
            <a:endParaRPr lang="ko-KR" altLang="en-US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EBA0848E-63F6-4950-8261-AE3B521A8AF7}"/>
              </a:ext>
            </a:extLst>
          </p:cNvPr>
          <p:cNvSpPr/>
          <p:nvPr/>
        </p:nvSpPr>
        <p:spPr>
          <a:xfrm>
            <a:off x="2024821" y="2155572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Auth_signup</a:t>
            </a:r>
            <a:endParaRPr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F26B1951-0A9B-42AD-802B-9E844D4D0A54}"/>
              </a:ext>
            </a:extLst>
          </p:cNvPr>
          <p:cNvSpPr/>
          <p:nvPr/>
        </p:nvSpPr>
        <p:spPr>
          <a:xfrm>
            <a:off x="1924736" y="4505220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07057DE-7B45-4018-A254-330D4D8FACEE}"/>
              </a:ext>
            </a:extLst>
          </p:cNvPr>
          <p:cNvSpPr/>
          <p:nvPr/>
        </p:nvSpPr>
        <p:spPr>
          <a:xfrm>
            <a:off x="428854" y="2682344"/>
            <a:ext cx="1380067" cy="7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76AB0E62-94F9-47FE-A17B-E59650DE63DE}"/>
              </a:ext>
            </a:extLst>
          </p:cNvPr>
          <p:cNvSpPr/>
          <p:nvPr/>
        </p:nvSpPr>
        <p:spPr>
          <a:xfrm>
            <a:off x="1989804" y="3423473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사진업로드</a:t>
            </a:r>
            <a:endParaRPr lang="ko-KR" altLang="en-US" dirty="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48A3B931-1391-43A4-A64D-3206D54401A2}"/>
              </a:ext>
            </a:extLst>
          </p:cNvPr>
          <p:cNvSpPr/>
          <p:nvPr/>
        </p:nvSpPr>
        <p:spPr>
          <a:xfrm>
            <a:off x="7376767" y="2438075"/>
            <a:ext cx="1732171" cy="8068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en-US" altLang="ko-KR" dirty="0" err="1"/>
              <a:t>sms</a:t>
            </a:r>
            <a:endParaRPr lang="ko-KR" altLang="en-US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BC5DE9D7-C21F-4948-92FE-3C6E04E26BDB}"/>
              </a:ext>
            </a:extLst>
          </p:cNvPr>
          <p:cNvSpPr/>
          <p:nvPr/>
        </p:nvSpPr>
        <p:spPr>
          <a:xfrm>
            <a:off x="9430295" y="2438075"/>
            <a:ext cx="1732171" cy="806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7D9CED2-8724-48E2-80B1-7DAE7677A89F}"/>
              </a:ext>
            </a:extLst>
          </p:cNvPr>
          <p:cNvSpPr/>
          <p:nvPr/>
        </p:nvSpPr>
        <p:spPr>
          <a:xfrm>
            <a:off x="9176393" y="2669030"/>
            <a:ext cx="253902" cy="403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7B05DB06-1793-4427-B5EB-A3476F64E313}"/>
              </a:ext>
            </a:extLst>
          </p:cNvPr>
          <p:cNvSpPr/>
          <p:nvPr/>
        </p:nvSpPr>
        <p:spPr>
          <a:xfrm>
            <a:off x="4944435" y="2438075"/>
            <a:ext cx="1732171" cy="806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D20689C-C77B-4840-9504-584D5D385E50}"/>
              </a:ext>
            </a:extLst>
          </p:cNvPr>
          <p:cNvCxnSpPr>
            <a:stCxn id="13" idx="5"/>
            <a:endCxn id="27" idx="3"/>
          </p:cNvCxnSpPr>
          <p:nvPr/>
        </p:nvCxnSpPr>
        <p:spPr>
          <a:xfrm flipV="1">
            <a:off x="3656907" y="3244926"/>
            <a:ext cx="2052757" cy="1517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66DD30-F74B-4F7D-A827-3ADE9F325451}"/>
              </a:ext>
            </a:extLst>
          </p:cNvPr>
          <p:cNvSpPr txBox="1"/>
          <p:nvPr/>
        </p:nvSpPr>
        <p:spPr>
          <a:xfrm>
            <a:off x="2257165" y="51511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handler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3E7EFC-DE89-4263-9B4A-B03165D22486}"/>
              </a:ext>
            </a:extLst>
          </p:cNvPr>
          <p:cNvCxnSpPr/>
          <p:nvPr/>
        </p:nvCxnSpPr>
        <p:spPr>
          <a:xfrm>
            <a:off x="4292600" y="515119"/>
            <a:ext cx="0" cy="5453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6EF1C7-3F71-43BB-A85D-AF5D22560430}"/>
              </a:ext>
            </a:extLst>
          </p:cNvPr>
          <p:cNvSpPr txBox="1"/>
          <p:nvPr/>
        </p:nvSpPr>
        <p:spPr>
          <a:xfrm>
            <a:off x="5134813" y="515119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 processes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B1839DC-1911-4C08-ACF2-993C7C24A02B}"/>
              </a:ext>
            </a:extLst>
          </p:cNvPr>
          <p:cNvCxnSpPr>
            <a:stCxn id="20" idx="5"/>
            <a:endCxn id="27" idx="2"/>
          </p:cNvCxnSpPr>
          <p:nvPr/>
        </p:nvCxnSpPr>
        <p:spPr>
          <a:xfrm flipV="1">
            <a:off x="3721975" y="2942357"/>
            <a:ext cx="1222460" cy="738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0CC5E96A-D3AD-44D3-AE47-B69DE1F2F9AF}"/>
              </a:ext>
            </a:extLst>
          </p:cNvPr>
          <p:cNvSpPr/>
          <p:nvPr/>
        </p:nvSpPr>
        <p:spPr>
          <a:xfrm>
            <a:off x="7376767" y="1257837"/>
            <a:ext cx="1732171" cy="8068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Thumbnail</a:t>
            </a:r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CD60EFB-EEBB-4C81-9040-A585399DC42E}"/>
              </a:ext>
            </a:extLst>
          </p:cNvPr>
          <p:cNvCxnSpPr>
            <a:stCxn id="27" idx="0"/>
            <a:endCxn id="39" idx="2"/>
          </p:cNvCxnSpPr>
          <p:nvPr/>
        </p:nvCxnSpPr>
        <p:spPr>
          <a:xfrm rot="5400000" flipH="1" flipV="1">
            <a:off x="6306094" y="1367402"/>
            <a:ext cx="675956" cy="1465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4D4CB0-1662-4075-837F-060D9DCF6ADD}"/>
              </a:ext>
            </a:extLst>
          </p:cNvPr>
          <p:cNvCxnSpPr>
            <a:stCxn id="27" idx="5"/>
            <a:endCxn id="24" idx="2"/>
          </p:cNvCxnSpPr>
          <p:nvPr/>
        </p:nvCxnSpPr>
        <p:spPr>
          <a:xfrm>
            <a:off x="6676606" y="2740644"/>
            <a:ext cx="700161" cy="201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2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94DF2AE9-9505-4EB2-91B8-15C0A0530186}"/>
              </a:ext>
            </a:extLst>
          </p:cNvPr>
          <p:cNvSpPr/>
          <p:nvPr/>
        </p:nvSpPr>
        <p:spPr>
          <a:xfrm>
            <a:off x="2069501" y="992381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Auth_login</a:t>
            </a:r>
            <a:endParaRPr lang="ko-KR" altLang="en-US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EBA0848E-63F6-4950-8261-AE3B521A8AF7}"/>
              </a:ext>
            </a:extLst>
          </p:cNvPr>
          <p:cNvSpPr/>
          <p:nvPr/>
        </p:nvSpPr>
        <p:spPr>
          <a:xfrm>
            <a:off x="2024821" y="2155572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Auth_signup</a:t>
            </a:r>
            <a:endParaRPr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F26B1951-0A9B-42AD-802B-9E844D4D0A54}"/>
              </a:ext>
            </a:extLst>
          </p:cNvPr>
          <p:cNvSpPr/>
          <p:nvPr/>
        </p:nvSpPr>
        <p:spPr>
          <a:xfrm>
            <a:off x="1924736" y="4505220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07057DE-7B45-4018-A254-330D4D8FACEE}"/>
              </a:ext>
            </a:extLst>
          </p:cNvPr>
          <p:cNvSpPr/>
          <p:nvPr/>
        </p:nvSpPr>
        <p:spPr>
          <a:xfrm>
            <a:off x="428854" y="2682344"/>
            <a:ext cx="1380067" cy="74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76AB0E62-94F9-47FE-A17B-E59650DE63DE}"/>
              </a:ext>
            </a:extLst>
          </p:cNvPr>
          <p:cNvSpPr/>
          <p:nvPr/>
        </p:nvSpPr>
        <p:spPr>
          <a:xfrm>
            <a:off x="1989804" y="3423473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파일업로드</a:t>
            </a:r>
            <a:endParaRPr lang="ko-KR" altLang="en-US" dirty="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48A3B931-1391-43A4-A64D-3206D54401A2}"/>
              </a:ext>
            </a:extLst>
          </p:cNvPr>
          <p:cNvSpPr/>
          <p:nvPr/>
        </p:nvSpPr>
        <p:spPr>
          <a:xfrm>
            <a:off x="7376767" y="2438075"/>
            <a:ext cx="1732171" cy="8068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en-US" altLang="ko-KR" dirty="0" err="1"/>
              <a:t>sms</a:t>
            </a:r>
            <a:endParaRPr lang="ko-KR" altLang="en-US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BC5DE9D7-C21F-4948-92FE-3C6E04E26BDB}"/>
              </a:ext>
            </a:extLst>
          </p:cNvPr>
          <p:cNvSpPr/>
          <p:nvPr/>
        </p:nvSpPr>
        <p:spPr>
          <a:xfrm>
            <a:off x="9430295" y="2438075"/>
            <a:ext cx="1732171" cy="806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7D9CED2-8724-48E2-80B1-7DAE7677A89F}"/>
              </a:ext>
            </a:extLst>
          </p:cNvPr>
          <p:cNvSpPr/>
          <p:nvPr/>
        </p:nvSpPr>
        <p:spPr>
          <a:xfrm>
            <a:off x="9176393" y="2669030"/>
            <a:ext cx="253902" cy="403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7B05DB06-1793-4427-B5EB-A3476F64E313}"/>
              </a:ext>
            </a:extLst>
          </p:cNvPr>
          <p:cNvSpPr/>
          <p:nvPr/>
        </p:nvSpPr>
        <p:spPr>
          <a:xfrm>
            <a:off x="4944435" y="2438075"/>
            <a:ext cx="1732171" cy="806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BackgroundTasks</a:t>
            </a:r>
            <a:endParaRPr lang="en-US" altLang="ko-KR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D20689C-C77B-4840-9504-584D5D385E50}"/>
              </a:ext>
            </a:extLst>
          </p:cNvPr>
          <p:cNvCxnSpPr>
            <a:stCxn id="13" idx="5"/>
            <a:endCxn id="27" idx="3"/>
          </p:cNvCxnSpPr>
          <p:nvPr/>
        </p:nvCxnSpPr>
        <p:spPr>
          <a:xfrm flipV="1">
            <a:off x="3656907" y="3244926"/>
            <a:ext cx="2052757" cy="1517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66DD30-F74B-4F7D-A827-3ADE9F325451}"/>
              </a:ext>
            </a:extLst>
          </p:cNvPr>
          <p:cNvSpPr txBox="1"/>
          <p:nvPr/>
        </p:nvSpPr>
        <p:spPr>
          <a:xfrm>
            <a:off x="2257165" y="51511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en-US" altLang="ko-KR" dirty="0"/>
              <a:t> handler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3E7EFC-DE89-4263-9B4A-B03165D22486}"/>
              </a:ext>
            </a:extLst>
          </p:cNvPr>
          <p:cNvCxnSpPr/>
          <p:nvPr/>
        </p:nvCxnSpPr>
        <p:spPr>
          <a:xfrm>
            <a:off x="4292600" y="515119"/>
            <a:ext cx="0" cy="5453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6EF1C7-3F71-43BB-A85D-AF5D22560430}"/>
              </a:ext>
            </a:extLst>
          </p:cNvPr>
          <p:cNvSpPr txBox="1"/>
          <p:nvPr/>
        </p:nvSpPr>
        <p:spPr>
          <a:xfrm>
            <a:off x="5134813" y="515119"/>
            <a:ext cx="20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 tasks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B1839DC-1911-4C08-ACF2-993C7C24A02B}"/>
              </a:ext>
            </a:extLst>
          </p:cNvPr>
          <p:cNvCxnSpPr>
            <a:stCxn id="20" idx="5"/>
            <a:endCxn id="27" idx="2"/>
          </p:cNvCxnSpPr>
          <p:nvPr/>
        </p:nvCxnSpPr>
        <p:spPr>
          <a:xfrm flipV="1">
            <a:off x="3721975" y="2942357"/>
            <a:ext cx="1222460" cy="738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0CC5E96A-D3AD-44D3-AE47-B69DE1F2F9AF}"/>
              </a:ext>
            </a:extLst>
          </p:cNvPr>
          <p:cNvSpPr/>
          <p:nvPr/>
        </p:nvSpPr>
        <p:spPr>
          <a:xfrm>
            <a:off x="7376767" y="1257837"/>
            <a:ext cx="1732171" cy="8068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파일저장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CD60EFB-EEBB-4C81-9040-A585399DC42E}"/>
              </a:ext>
            </a:extLst>
          </p:cNvPr>
          <p:cNvCxnSpPr>
            <a:stCxn id="27" idx="0"/>
            <a:endCxn id="39" idx="2"/>
          </p:cNvCxnSpPr>
          <p:nvPr/>
        </p:nvCxnSpPr>
        <p:spPr>
          <a:xfrm rot="5400000" flipH="1" flipV="1">
            <a:off x="6306094" y="1367402"/>
            <a:ext cx="675956" cy="1465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4D4CB0-1662-4075-837F-060D9DCF6ADD}"/>
              </a:ext>
            </a:extLst>
          </p:cNvPr>
          <p:cNvCxnSpPr>
            <a:stCxn id="27" idx="5"/>
            <a:endCxn id="24" idx="2"/>
          </p:cNvCxnSpPr>
          <p:nvPr/>
        </p:nvCxnSpPr>
        <p:spPr>
          <a:xfrm>
            <a:off x="6676606" y="2740644"/>
            <a:ext cx="700161" cy="201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601979DB-89BF-447B-B47F-5D04F7323BB4}"/>
              </a:ext>
            </a:extLst>
          </p:cNvPr>
          <p:cNvSpPr/>
          <p:nvPr/>
        </p:nvSpPr>
        <p:spPr>
          <a:xfrm>
            <a:off x="9471341" y="1257836"/>
            <a:ext cx="1732171" cy="80685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83FA226-4A14-44CC-AB9E-A415DB8AAD0B}"/>
              </a:ext>
            </a:extLst>
          </p:cNvPr>
          <p:cNvSpPr/>
          <p:nvPr/>
        </p:nvSpPr>
        <p:spPr>
          <a:xfrm>
            <a:off x="9163188" y="1459548"/>
            <a:ext cx="253902" cy="403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92C03ED6-B047-48D0-8711-C6A393CEDEEF}"/>
              </a:ext>
            </a:extLst>
          </p:cNvPr>
          <p:cNvSpPr/>
          <p:nvPr/>
        </p:nvSpPr>
        <p:spPr>
          <a:xfrm>
            <a:off x="1880016" y="5522654"/>
            <a:ext cx="1732171" cy="685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썸네일이미지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6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264</Words>
  <Application>Microsoft Office PowerPoint</Application>
  <PresentationFormat>와이드스크린</PresentationFormat>
  <Paragraphs>119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2025-02-10T06:46:10Z</dcterms:created>
  <dcterms:modified xsi:type="dcterms:W3CDTF">2025-02-11T09:11:49Z</dcterms:modified>
</cp:coreProperties>
</file>