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</p:sldIdLst>
  <p:sldSz cy="6858000" cx="9906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20">
          <p15:clr>
            <a:srgbClr val="A4A3A4"/>
          </p15:clr>
        </p15:guide>
        <p15:guide id="2" orient="horz" pos="2296">
          <p15:clr>
            <a:srgbClr val="A4A3A4"/>
          </p15:clr>
        </p15:guide>
        <p15:guide id="3" pos="199">
          <p15:clr>
            <a:srgbClr val="A4A3A4"/>
          </p15:clr>
        </p15:guide>
        <p15:guide id="4" pos="6040">
          <p15:clr>
            <a:srgbClr val="A4A3A4"/>
          </p15:clr>
        </p15:guide>
      </p15:sldGuideLst>
    </p:ext>
    <p:ext uri="{2D200454-40CA-4A62-9FC3-DE9A4176ACB9}">
      <p15:notesGuideLst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91" roundtripDataSignature="AMtx7mhB4UUun0EXovAgAlUA2CR/vPGu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372865-D1E1-4589-82DA-60275557A802}">
  <a:tblStyle styleId="{85372865-D1E1-4589-82DA-60275557A80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5326633-8E54-48B2-BBEB-C701E95526C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20" orient="horz"/>
        <p:guide pos="2296" orient="horz"/>
        <p:guide pos="199"/>
        <p:guide pos="60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5" orient="horz"/>
        <p:guide pos="214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slide" Target="slides/slide82.xml"/><Relationship Id="rId43" Type="http://schemas.openxmlformats.org/officeDocument/2006/relationships/slide" Target="slides/slide37.xml"/><Relationship Id="rId87" Type="http://schemas.openxmlformats.org/officeDocument/2006/relationships/slide" Target="slides/slide8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customschemas.google.com/relationships/presentationmetadata" Target="metadata"/><Relationship Id="rId90" Type="http://schemas.openxmlformats.org/officeDocument/2006/relationships/slide" Target="slides/slide84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92200" spcFirstLastPara="1" rIns="92200" wrap="square" tIns="46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92200" spcFirstLastPara="1" rIns="92200" wrap="square" tIns="461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20725" y="744538"/>
            <a:ext cx="537686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04875" y="4714875"/>
            <a:ext cx="4987925" cy="44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92200" spcFirstLastPara="1" rIns="92200" wrap="square" tIns="461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92200" spcFirstLastPara="1" rIns="92200" wrap="square" tIns="46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92200" spcFirstLastPara="1" rIns="92200" wrap="square" tIns="46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904875" y="4714875"/>
            <a:ext cx="4987925" cy="4468813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720725" y="744538"/>
            <a:ext cx="537686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aba1f399f_12_40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3aba1f399f_12_40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a933c64e5_7_270:notes"/>
          <p:cNvSpPr txBox="1"/>
          <p:nvPr>
            <p:ph idx="1" type="body"/>
          </p:nvPr>
        </p:nvSpPr>
        <p:spPr>
          <a:xfrm>
            <a:off x="679768" y="4715147"/>
            <a:ext cx="5438100" cy="44670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3a933c64e5_7_270:notes"/>
          <p:cNvSpPr/>
          <p:nvPr>
            <p:ph idx="2" type="sldImg"/>
          </p:nvPr>
        </p:nvSpPr>
        <p:spPr>
          <a:xfrm>
            <a:off x="944122" y="744497"/>
            <a:ext cx="49095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aba1f399f_12_48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13aba1f399f_12_48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3a933c64e5_7_266:notes"/>
          <p:cNvSpPr txBox="1"/>
          <p:nvPr>
            <p:ph idx="1" type="body"/>
          </p:nvPr>
        </p:nvSpPr>
        <p:spPr>
          <a:xfrm>
            <a:off x="679768" y="4715147"/>
            <a:ext cx="5438100" cy="44670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13a933c64e5_7_266:notes"/>
          <p:cNvSpPr/>
          <p:nvPr>
            <p:ph idx="2" type="sldImg"/>
          </p:nvPr>
        </p:nvSpPr>
        <p:spPr>
          <a:xfrm>
            <a:off x="944122" y="744497"/>
            <a:ext cx="49095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3aba1f399f_12_56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13aba1f399f_12_56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3a933c64e5_3_168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13a933c64e5_3_168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3aba1f399f_12_7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13aba1f399f_12_7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3a933c64e5_3_8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13a933c64e5_3_8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3aba1f399f_12_64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13aba1f399f_12_64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3a933c64e5_3_221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13a933c64e5_3_221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904875" y="4714875"/>
            <a:ext cx="4987925" cy="4468813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720725" y="744538"/>
            <a:ext cx="537686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3aba1f399f_12_80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13aba1f399f_12_80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3a933c64e5_3_31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13a933c64e5_3_31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3aba1f399f_12_88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13aba1f399f_12_88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3b471f8b37_11_0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13b471f8b37_11_0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3b471f8b37_11_39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g13b471f8b37_11_39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3a933c64e5_3_255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g13a933c64e5_3_255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3aba1f399f_12_96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g13aba1f399f_12_96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3a933c64e5_8_19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g13a933c64e5_8_19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3aba1f399f_12_104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g13aba1f399f_12_104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:notes"/>
          <p:cNvSpPr txBox="1"/>
          <p:nvPr>
            <p:ph idx="1" type="body"/>
          </p:nvPr>
        </p:nvSpPr>
        <p:spPr>
          <a:xfrm>
            <a:off x="904875" y="4714875"/>
            <a:ext cx="4987925" cy="4468813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8:notes"/>
          <p:cNvSpPr/>
          <p:nvPr>
            <p:ph idx="2" type="sldImg"/>
          </p:nvPr>
        </p:nvSpPr>
        <p:spPr>
          <a:xfrm>
            <a:off x="720725" y="744538"/>
            <a:ext cx="537686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aba1f399f_12_0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3aba1f399f_12_0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3aba1f399f_12_128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g13aba1f399f_12_128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3a933c64e5_3_414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g13a933c64e5_3_414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3aba1f399f_12_136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g13aba1f399f_12_136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3a933c64e5_5_38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g13a933c64e5_5_38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3aba1f399f_12_144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g13aba1f399f_12_144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3a933c64e5_3_457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g13a933c64e5_3_457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3aba1f399f_12_15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g13aba1f399f_12_15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3a933c64e5_6_195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g13a933c64e5_6_195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13aba1f399f_12_160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g13aba1f399f_12_160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3a933c64e5_6_18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g13a933c64e5_6_18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904875" y="4714875"/>
            <a:ext cx="4987925" cy="4468813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720725" y="744538"/>
            <a:ext cx="537686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3aba1f399f_12_168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g13aba1f399f_12_168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3a933c64e5_5_324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g13a933c64e5_5_324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13aba1f399f_12_176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g13aba1f399f_12_176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3a933c64e5_5_337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g13a933c64e5_5_337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13aba1f399f_12_184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g13aba1f399f_12_184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13a933c64e5_5_350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g13a933c64e5_5_350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3aba1f399f_12_19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g13aba1f399f_12_19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3b471f8b37_3_1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g13b471f8b37_3_1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13b471f8b37_3_4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g13b471f8b37_3_4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13a933c64e5_14_0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g13a933c64e5_14_0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a933c64e5_7_173:notes"/>
          <p:cNvSpPr txBox="1"/>
          <p:nvPr>
            <p:ph idx="1" type="body"/>
          </p:nvPr>
        </p:nvSpPr>
        <p:spPr>
          <a:xfrm>
            <a:off x="679768" y="4715147"/>
            <a:ext cx="5438100" cy="44670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3a933c64e5_7_173:notes"/>
          <p:cNvSpPr/>
          <p:nvPr>
            <p:ph idx="2" type="sldImg"/>
          </p:nvPr>
        </p:nvSpPr>
        <p:spPr>
          <a:xfrm>
            <a:off x="944122" y="744497"/>
            <a:ext cx="49095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13aba1f399f_12_11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g13aba1f399f_12_11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13b471f8b37_3_65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g13b471f8b37_3_65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3b471f8b37_3_95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g13b471f8b37_3_95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3a933c64e5_6_117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g13a933c64e5_6_117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13aba1f399f_12_200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g13aba1f399f_12_200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3a933c64e5_6_78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g13a933c64e5_6_78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13aba1f399f_12_208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g13aba1f399f_12_208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13a933c64e5_6_5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g13a933c64e5_6_5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3aba1f399f_12_216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g13aba1f399f_12_216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13a933c64e5_11_278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g13a933c64e5_11_278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aba1f399f_12_24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3aba1f399f_12_24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13aba1f399f_12_224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g13aba1f399f_12_224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3a933c64e5_5_503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g13a933c64e5_5_503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13aba1f399f_12_23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g13aba1f399f_12_23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13aba1f399f_2_3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g13aba1f399f_2_3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3aba1f399f_12_240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g13aba1f399f_12_240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3a933c64e5_5_516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g13a933c64e5_5_516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3aba1f399f_12_248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g13aba1f399f_12_248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13a933c64e5_5_738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g13a933c64e5_5_738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13aba1f399f_12_256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g13aba1f399f_12_256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13a933c64e5_5_814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g13a933c64e5_5_814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a933c64e5_7_258:notes"/>
          <p:cNvSpPr txBox="1"/>
          <p:nvPr>
            <p:ph idx="1" type="body"/>
          </p:nvPr>
        </p:nvSpPr>
        <p:spPr>
          <a:xfrm>
            <a:off x="679768" y="4715147"/>
            <a:ext cx="5438100" cy="44670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3a933c64e5_7_258:notes"/>
          <p:cNvSpPr/>
          <p:nvPr>
            <p:ph idx="2" type="sldImg"/>
          </p:nvPr>
        </p:nvSpPr>
        <p:spPr>
          <a:xfrm>
            <a:off x="944122" y="744497"/>
            <a:ext cx="49095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13aba1f399f_12_27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g13aba1f399f_12_27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13a933c64e5_5_76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g13a933c64e5_5_76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13aba1f399f_12_280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g13aba1f399f_12_280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3a933c64e5_5_529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g13a933c64e5_5_529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13aba1f399f_12_288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g13aba1f399f_12_288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13a933c64e5_5_684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g13a933c64e5_5_684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g13aba1f399f_12_296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g13aba1f399f_12_296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13a933c64e5_5_54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g13a933c64e5_5_54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g13aba1f399f_12_304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g13aba1f399f_12_304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13a933c64e5_5_555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1" name="Google Shape;1791;g13a933c64e5_5_555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aba1f399f_12_3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3aba1f399f_12_3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13aba1f399f_12_31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g13aba1f399f_12_31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13a933c64e5_5_363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g13a933c64e5_5_363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13a933c64e5_17_21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g13a933c64e5_17_21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13b471f8b37_11_142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g13b471f8b37_11_142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13b471f8b37_11_198:notes"/>
          <p:cNvSpPr txBox="1"/>
          <p:nvPr>
            <p:ph idx="1" type="body"/>
          </p:nvPr>
        </p:nvSpPr>
        <p:spPr>
          <a:xfrm>
            <a:off x="904875" y="4714875"/>
            <a:ext cx="4987800" cy="44688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g13b471f8b37_11_198:notes"/>
          <p:cNvSpPr/>
          <p:nvPr>
            <p:ph idx="2" type="sldImg"/>
          </p:nvPr>
        </p:nvSpPr>
        <p:spPr>
          <a:xfrm>
            <a:off x="720725" y="744538"/>
            <a:ext cx="53769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a933c64e5_7_262:notes"/>
          <p:cNvSpPr txBox="1"/>
          <p:nvPr>
            <p:ph idx="1" type="body"/>
          </p:nvPr>
        </p:nvSpPr>
        <p:spPr>
          <a:xfrm>
            <a:off x="679768" y="4715147"/>
            <a:ext cx="5438100" cy="4467000"/>
          </a:xfrm>
          <a:prstGeom prst="rect">
            <a:avLst/>
          </a:prstGeom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3a933c64e5_7_262:notes"/>
          <p:cNvSpPr/>
          <p:nvPr>
            <p:ph idx="2" type="sldImg"/>
          </p:nvPr>
        </p:nvSpPr>
        <p:spPr>
          <a:xfrm>
            <a:off x="944122" y="744497"/>
            <a:ext cx="49095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/>
          <p:nvPr/>
        </p:nvSpPr>
        <p:spPr>
          <a:xfrm>
            <a:off x="0" y="0"/>
            <a:ext cx="9906000" cy="350520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301625" y="171450"/>
            <a:ext cx="40036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" type="body"/>
          </p:nvPr>
        </p:nvSpPr>
        <p:spPr>
          <a:xfrm rot="5400000">
            <a:off x="4686300" y="-3738562"/>
            <a:ext cx="579438" cy="9428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3921125" y="6249988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r>
              <a:rPr lang="en-US"/>
              <a:t> / Total Pages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type="title"/>
          </p:nvPr>
        </p:nvSpPr>
        <p:spPr>
          <a:xfrm rot="5400000">
            <a:off x="7965281" y="-459581"/>
            <a:ext cx="1093788" cy="235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" type="body"/>
          </p:nvPr>
        </p:nvSpPr>
        <p:spPr>
          <a:xfrm rot="5400000">
            <a:off x="3175000" y="-2741612"/>
            <a:ext cx="1093788" cy="691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4088904" y="630932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r>
              <a:rPr lang="en-US"/>
              <a:t> / Total Pages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>
  <p:cSld name="TITLE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a933c64e5_7_251"/>
          <p:cNvSpPr txBox="1"/>
          <p:nvPr>
            <p:ph type="ctrTitle"/>
          </p:nvPr>
        </p:nvSpPr>
        <p:spPr>
          <a:xfrm>
            <a:off x="742949" y="2130425"/>
            <a:ext cx="8420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g13a933c64e5_7_251"/>
          <p:cNvSpPr txBox="1"/>
          <p:nvPr>
            <p:ph idx="1" type="subTitle"/>
          </p:nvPr>
        </p:nvSpPr>
        <p:spPr>
          <a:xfrm>
            <a:off x="1485899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g13a933c64e5_7_251"/>
          <p:cNvSpPr txBox="1"/>
          <p:nvPr>
            <p:ph idx="10" type="dt"/>
          </p:nvPr>
        </p:nvSpPr>
        <p:spPr>
          <a:xfrm>
            <a:off x="495299" y="6356350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g13a933c64e5_7_251"/>
          <p:cNvSpPr txBox="1"/>
          <p:nvPr>
            <p:ph idx="11" type="ftr"/>
          </p:nvPr>
        </p:nvSpPr>
        <p:spPr>
          <a:xfrm>
            <a:off x="3384549" y="6356350"/>
            <a:ext cx="3136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g13a933c64e5_7_251"/>
          <p:cNvSpPr txBox="1"/>
          <p:nvPr>
            <p:ph idx="12" type="sldNum"/>
          </p:nvPr>
        </p:nvSpPr>
        <p:spPr>
          <a:xfrm>
            <a:off x="7099299" y="6356350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3872880" y="6523428"/>
            <a:ext cx="2063750" cy="287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01625" y="171450"/>
            <a:ext cx="40036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261938" y="685800"/>
            <a:ext cx="9428162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2" type="sldNum"/>
          </p:nvPr>
        </p:nvSpPr>
        <p:spPr>
          <a:xfrm>
            <a:off x="3921125" y="6249988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r>
              <a:rPr lang="en-US"/>
              <a:t> / Total Pages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/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" type="body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3921125" y="6249988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r>
              <a:rPr lang="en-US"/>
              <a:t> / Total Pages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01625" y="171450"/>
            <a:ext cx="40036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261938" y="685800"/>
            <a:ext cx="4637087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9pPr>
          </a:lstStyle>
          <a:p/>
        </p:txBody>
      </p:sp>
      <p:sp>
        <p:nvSpPr>
          <p:cNvPr id="31" name="Google Shape;31;p15"/>
          <p:cNvSpPr txBox="1"/>
          <p:nvPr>
            <p:ph idx="2" type="body"/>
          </p:nvPr>
        </p:nvSpPr>
        <p:spPr>
          <a:xfrm>
            <a:off x="5051425" y="685800"/>
            <a:ext cx="46386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3921125" y="6249988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r>
              <a:rPr lang="en-US"/>
              <a:t> / Total Pages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9pPr>
          </a:lstStyle>
          <a:p/>
        </p:txBody>
      </p:sp>
      <p:sp>
        <p:nvSpPr>
          <p:cNvPr id="37" name="Google Shape;37;p16"/>
          <p:cNvSpPr txBox="1"/>
          <p:nvPr>
            <p:ph idx="3" type="body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16"/>
          <p:cNvSpPr txBox="1"/>
          <p:nvPr>
            <p:ph idx="4" type="body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3921125" y="6249988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r>
              <a:rPr lang="en-US"/>
              <a:t> / Total Pages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301625" y="171450"/>
            <a:ext cx="40036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3872880" y="6523428"/>
            <a:ext cx="2063750" cy="287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sz="12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sz="12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sz="12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sz="12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sz="12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sz="12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sz="12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sz="12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Noto Sans Symbols"/>
              <a:buNone/>
              <a:defRPr sz="12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/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" type="body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❑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❑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❑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❑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❑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❑"/>
              <a:defRPr sz="2000"/>
            </a:lvl9pPr>
          </a:lstStyle>
          <a:p/>
        </p:txBody>
      </p:sp>
      <p:sp>
        <p:nvSpPr>
          <p:cNvPr id="46" name="Google Shape;46;p18"/>
          <p:cNvSpPr txBox="1"/>
          <p:nvPr>
            <p:ph idx="2" type="body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3921125" y="6249988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r>
              <a:rPr lang="en-US"/>
              <a:t> / Total Pages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/>
          <p:nvPr>
            <p:ph idx="2" type="pic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9"/>
          <p:cNvSpPr txBox="1"/>
          <p:nvPr>
            <p:ph idx="1" type="body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3921125" y="6249988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r>
              <a:rPr lang="en-US"/>
              <a:t> / Total Pages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0" y="0"/>
            <a:ext cx="9906000" cy="60960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3921125" y="6249988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r>
              <a:rPr lang="en-US"/>
              <a:t> / Total Pages</a:t>
            </a:r>
            <a:endParaRPr/>
          </a:p>
        </p:txBody>
      </p:sp>
      <p:sp>
        <p:nvSpPr>
          <p:cNvPr id="12" name="Google Shape;12;p10"/>
          <p:cNvSpPr/>
          <p:nvPr/>
        </p:nvSpPr>
        <p:spPr>
          <a:xfrm>
            <a:off x="633413" y="1843088"/>
            <a:ext cx="8747125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261938" y="685800"/>
            <a:ext cx="9428162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/>
        </p:nvSpPr>
        <p:spPr>
          <a:xfrm>
            <a:off x="279400" y="698500"/>
            <a:ext cx="9410700" cy="56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0"/>
          <p:cNvSpPr txBox="1"/>
          <p:nvPr>
            <p:ph type="title"/>
          </p:nvPr>
        </p:nvSpPr>
        <p:spPr>
          <a:xfrm>
            <a:off x="301625" y="171450"/>
            <a:ext cx="40036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/>
          <p:nvPr/>
        </p:nvSpPr>
        <p:spPr>
          <a:xfrm>
            <a:off x="5118573" y="1816100"/>
            <a:ext cx="451437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학원</a:t>
            </a:r>
            <a:r>
              <a:rPr b="1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관리 시스템 프로젝트</a:t>
            </a:r>
            <a:endParaRPr/>
          </a:p>
        </p:txBody>
      </p:sp>
      <p:sp>
        <p:nvSpPr>
          <p:cNvPr id="72" name="Google Shape;72;p1"/>
          <p:cNvSpPr/>
          <p:nvPr/>
        </p:nvSpPr>
        <p:spPr>
          <a:xfrm>
            <a:off x="6969125" y="3141663"/>
            <a:ext cx="2808288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aba1f399f_12_40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311" name="Google Shape;311;g13aba1f399f_12_40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PHONE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EMAIL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STD_ID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STD_ID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PWD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2" name="Google Shape;312;g13aba1f399f_12_40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313" name="Google Shape;313;g13aba1f399f_12_40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314" name="Google Shape;314;g13aba1f399f_12_40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회원정보찿기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" name="Google Shape;319;g13a933c64e5_7_270"/>
          <p:cNvGraphicFramePr/>
          <p:nvPr/>
        </p:nvGraphicFramePr>
        <p:xfrm>
          <a:off x="268451" y="759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부천지점 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U_SI_06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부천지점 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9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부천지점의 메인페이지를 확인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지점전화번호를 보여준다.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학원연혁화면으로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학원찾아오시는길로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0" name="Google Shape;320;g13a933c64e5_7_270"/>
          <p:cNvSpPr/>
          <p:nvPr/>
        </p:nvSpPr>
        <p:spPr>
          <a:xfrm>
            <a:off x="232925" y="1857450"/>
            <a:ext cx="6572700" cy="459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13a933c64e5_7_270"/>
          <p:cNvSpPr/>
          <p:nvPr/>
        </p:nvSpPr>
        <p:spPr>
          <a:xfrm>
            <a:off x="2728304" y="1999786"/>
            <a:ext cx="1311600" cy="44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XX 학원</a:t>
            </a:r>
            <a:endParaRPr sz="2400"/>
          </a:p>
        </p:txBody>
      </p:sp>
      <p:sp>
        <p:nvSpPr>
          <p:cNvPr id="322" name="Google Shape;322;g13a933c64e5_7_270"/>
          <p:cNvSpPr/>
          <p:nvPr/>
        </p:nvSpPr>
        <p:spPr>
          <a:xfrm>
            <a:off x="450000" y="2546950"/>
            <a:ext cx="5562000" cy="44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        과정소개                자격증과정                 커뮤니티                     </a:t>
            </a:r>
            <a:endParaRPr/>
          </a:p>
        </p:txBody>
      </p:sp>
      <p:sp>
        <p:nvSpPr>
          <p:cNvPr id="323" name="Google Shape;323;g13a933c64e5_7_270"/>
          <p:cNvSpPr/>
          <p:nvPr/>
        </p:nvSpPr>
        <p:spPr>
          <a:xfrm>
            <a:off x="4430737" y="1999750"/>
            <a:ext cx="1102800" cy="444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sp>
        <p:nvSpPr>
          <p:cNvPr id="324" name="Google Shape;324;g13a933c64e5_7_270"/>
          <p:cNvSpPr/>
          <p:nvPr/>
        </p:nvSpPr>
        <p:spPr>
          <a:xfrm>
            <a:off x="2666504" y="3125057"/>
            <a:ext cx="1435200" cy="44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학원소개</a:t>
            </a:r>
            <a:endParaRPr sz="2400"/>
          </a:p>
        </p:txBody>
      </p:sp>
      <p:sp>
        <p:nvSpPr>
          <p:cNvPr id="325" name="Google Shape;325;g13a933c64e5_7_270"/>
          <p:cNvSpPr/>
          <p:nvPr/>
        </p:nvSpPr>
        <p:spPr>
          <a:xfrm>
            <a:off x="2666500" y="3714375"/>
            <a:ext cx="1435200" cy="8283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부천</a:t>
            </a:r>
            <a:r>
              <a:rPr lang="en-US"/>
              <a:t>지점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전화번호</a:t>
            </a:r>
            <a:endParaRPr/>
          </a:p>
        </p:txBody>
      </p:sp>
      <p:sp>
        <p:nvSpPr>
          <p:cNvPr id="326" name="Google Shape;326;g13a933c64e5_7_270"/>
          <p:cNvSpPr/>
          <p:nvPr/>
        </p:nvSpPr>
        <p:spPr>
          <a:xfrm>
            <a:off x="1268272" y="4595575"/>
            <a:ext cx="4329900" cy="109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 연혁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 찾아오시는길</a:t>
            </a:r>
            <a:endParaRPr/>
          </a:p>
        </p:txBody>
      </p:sp>
      <p:sp>
        <p:nvSpPr>
          <p:cNvPr id="327" name="Google Shape;327;g13a933c64e5_7_270"/>
          <p:cNvSpPr/>
          <p:nvPr/>
        </p:nvSpPr>
        <p:spPr>
          <a:xfrm>
            <a:off x="539950" y="5813275"/>
            <a:ext cx="5339700" cy="556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학원명 학원주소 전화번호 대표자 사업자 등록번호 대표이메일 </a:t>
            </a:r>
            <a:endParaRPr/>
          </a:p>
        </p:txBody>
      </p:sp>
      <p:sp>
        <p:nvSpPr>
          <p:cNvPr id="328" name="Google Shape;328;g13a933c64e5_7_270"/>
          <p:cNvSpPr/>
          <p:nvPr/>
        </p:nvSpPr>
        <p:spPr>
          <a:xfrm>
            <a:off x="5565326" y="1999750"/>
            <a:ext cx="977100" cy="444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로그아웃</a:t>
            </a:r>
            <a:endParaRPr/>
          </a:p>
        </p:txBody>
      </p:sp>
      <p:sp>
        <p:nvSpPr>
          <p:cNvPr id="329" name="Google Shape;329;g13a933c64e5_7_270"/>
          <p:cNvSpPr/>
          <p:nvPr/>
        </p:nvSpPr>
        <p:spPr>
          <a:xfrm>
            <a:off x="449991" y="1924075"/>
            <a:ext cx="705600" cy="18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부천</a:t>
            </a:r>
            <a:endParaRPr/>
          </a:p>
        </p:txBody>
      </p:sp>
      <p:sp>
        <p:nvSpPr>
          <p:cNvPr id="330" name="Google Shape;330;g13a933c64e5_7_270"/>
          <p:cNvSpPr/>
          <p:nvPr/>
        </p:nvSpPr>
        <p:spPr>
          <a:xfrm>
            <a:off x="936526" y="1924075"/>
            <a:ext cx="585000" cy="18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화곡</a:t>
            </a:r>
            <a:endParaRPr/>
          </a:p>
        </p:txBody>
      </p:sp>
      <p:sp>
        <p:nvSpPr>
          <p:cNvPr id="331" name="Google Shape;331;g13a933c64e5_7_270"/>
          <p:cNvSpPr txBox="1"/>
          <p:nvPr/>
        </p:nvSpPr>
        <p:spPr>
          <a:xfrm>
            <a:off x="3000225" y="35579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332" name="Google Shape;332;g13a933c64e5_7_270"/>
          <p:cNvSpPr/>
          <p:nvPr/>
        </p:nvSpPr>
        <p:spPr>
          <a:xfrm>
            <a:off x="1268263" y="4757525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13a933c64e5_7_270"/>
          <p:cNvSpPr/>
          <p:nvPr/>
        </p:nvSpPr>
        <p:spPr>
          <a:xfrm>
            <a:off x="1268281" y="533589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3a933c64e5_7_270"/>
          <p:cNvSpPr/>
          <p:nvPr/>
        </p:nvSpPr>
        <p:spPr>
          <a:xfrm>
            <a:off x="2358106" y="496374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3a933c64e5_7_270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336" name="Google Shape;336;g13a933c64e5_7_270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en-US" sz="1800">
                <a:solidFill>
                  <a:schemeClr val="lt1"/>
                </a:solidFill>
              </a:rPr>
              <a:t>5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학원소개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aba1f399f_12_48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342" name="Google Shape;342;g13aba1f399f_12_48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지점전화번호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지점주소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BRANCH_ADDRESS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지점이미지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BRANCH_IMAGE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3" name="Google Shape;343;g13aba1f399f_12_48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344" name="Google Shape;344;g13aba1f399f_12_48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345" name="Google Shape;345;g13aba1f399f_12_48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5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학원소개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0" name="Google Shape;350;g13a933c64e5_7_266"/>
          <p:cNvGraphicFramePr/>
          <p:nvPr/>
        </p:nvGraphicFramePr>
        <p:xfrm>
          <a:off x="268451" y="759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화곡지점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U_SI_07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 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9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화곡지점의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메인페이지를 확인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③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①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화곡지점 전화번호를 나타낸다.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1" name="Google Shape;351;g13a933c64e5_7_266"/>
          <p:cNvSpPr/>
          <p:nvPr/>
        </p:nvSpPr>
        <p:spPr>
          <a:xfrm>
            <a:off x="2219325" y="2000275"/>
            <a:ext cx="1798500" cy="4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</a:t>
            </a:r>
            <a:r>
              <a:rPr lang="en-US" sz="3100"/>
              <a:t>X 학원</a:t>
            </a:r>
            <a:endParaRPr sz="3100"/>
          </a:p>
        </p:txBody>
      </p:sp>
      <p:sp>
        <p:nvSpPr>
          <p:cNvPr id="352" name="Google Shape;352;g13a933c64e5_7_266"/>
          <p:cNvSpPr/>
          <p:nvPr/>
        </p:nvSpPr>
        <p:spPr>
          <a:xfrm>
            <a:off x="328200" y="2551200"/>
            <a:ext cx="5808600" cy="4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        과정소개                자격증과정                 커뮤니티                     </a:t>
            </a:r>
            <a:endParaRPr/>
          </a:p>
        </p:txBody>
      </p:sp>
      <p:sp>
        <p:nvSpPr>
          <p:cNvPr id="353" name="Google Shape;353;g13a933c64e5_7_266"/>
          <p:cNvSpPr/>
          <p:nvPr/>
        </p:nvSpPr>
        <p:spPr>
          <a:xfrm>
            <a:off x="4722805" y="2000275"/>
            <a:ext cx="1075500" cy="44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sp>
        <p:nvSpPr>
          <p:cNvPr id="354" name="Google Shape;354;g13a933c64e5_7_266"/>
          <p:cNvSpPr/>
          <p:nvPr/>
        </p:nvSpPr>
        <p:spPr>
          <a:xfrm>
            <a:off x="2205975" y="3144600"/>
            <a:ext cx="1798500" cy="4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학원소개</a:t>
            </a:r>
            <a:endParaRPr sz="3100"/>
          </a:p>
        </p:txBody>
      </p:sp>
      <p:sp>
        <p:nvSpPr>
          <p:cNvPr id="355" name="Google Shape;355;g13a933c64e5_7_266"/>
          <p:cNvSpPr/>
          <p:nvPr/>
        </p:nvSpPr>
        <p:spPr>
          <a:xfrm>
            <a:off x="2219325" y="3738025"/>
            <a:ext cx="1785300" cy="810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화곡</a:t>
            </a:r>
            <a:r>
              <a:rPr lang="en-US"/>
              <a:t>지점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전화번호</a:t>
            </a:r>
            <a:endParaRPr/>
          </a:p>
        </p:txBody>
      </p:sp>
      <p:sp>
        <p:nvSpPr>
          <p:cNvPr id="356" name="Google Shape;356;g13a933c64e5_7_266"/>
          <p:cNvSpPr/>
          <p:nvPr/>
        </p:nvSpPr>
        <p:spPr>
          <a:xfrm>
            <a:off x="1073987" y="4562900"/>
            <a:ext cx="4273200" cy="1105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 연혁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 찾아오시는길</a:t>
            </a:r>
            <a:endParaRPr/>
          </a:p>
        </p:txBody>
      </p:sp>
      <p:sp>
        <p:nvSpPr>
          <p:cNvPr id="357" name="Google Shape;357;g13a933c64e5_7_266"/>
          <p:cNvSpPr/>
          <p:nvPr/>
        </p:nvSpPr>
        <p:spPr>
          <a:xfrm>
            <a:off x="453703" y="5839675"/>
            <a:ext cx="5262000" cy="560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학원명 학원주소 전화번호 대표자 사업자 등록번호 대표이메일 </a:t>
            </a:r>
            <a:endParaRPr/>
          </a:p>
        </p:txBody>
      </p:sp>
      <p:sp>
        <p:nvSpPr>
          <p:cNvPr id="358" name="Google Shape;358;g13a933c64e5_7_266"/>
          <p:cNvSpPr/>
          <p:nvPr/>
        </p:nvSpPr>
        <p:spPr>
          <a:xfrm>
            <a:off x="449991" y="1924075"/>
            <a:ext cx="705600" cy="18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부천</a:t>
            </a:r>
            <a:endParaRPr/>
          </a:p>
        </p:txBody>
      </p:sp>
      <p:sp>
        <p:nvSpPr>
          <p:cNvPr id="359" name="Google Shape;359;g13a933c64e5_7_266"/>
          <p:cNvSpPr/>
          <p:nvPr/>
        </p:nvSpPr>
        <p:spPr>
          <a:xfrm>
            <a:off x="936526" y="1924075"/>
            <a:ext cx="585000" cy="18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화곡</a:t>
            </a:r>
            <a:endParaRPr/>
          </a:p>
        </p:txBody>
      </p:sp>
      <p:sp>
        <p:nvSpPr>
          <p:cNvPr id="360" name="Google Shape;360;g13a933c64e5_7_266"/>
          <p:cNvSpPr/>
          <p:nvPr/>
        </p:nvSpPr>
        <p:spPr>
          <a:xfrm>
            <a:off x="5837847" y="2000275"/>
            <a:ext cx="1075500" cy="44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로그아웃</a:t>
            </a:r>
            <a:endParaRPr/>
          </a:p>
        </p:txBody>
      </p:sp>
      <p:sp>
        <p:nvSpPr>
          <p:cNvPr id="361" name="Google Shape;361;g13a933c64e5_7_266"/>
          <p:cNvSpPr txBox="1"/>
          <p:nvPr/>
        </p:nvSpPr>
        <p:spPr>
          <a:xfrm>
            <a:off x="2963625" y="36111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362" name="Google Shape;362;g13a933c64e5_7_266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363" name="Google Shape;363;g13a933c64e5_7_266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en-US" sz="1800">
                <a:solidFill>
                  <a:schemeClr val="lt1"/>
                </a:solidFill>
              </a:rPr>
              <a:t>5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학원소개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aba1f399f_12_56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369" name="Google Shape;369;g13aba1f399f_12_56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지점전화번호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지점주소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BRANCH_ADDRESS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지점이미지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BRANCH_IMAGE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0" name="Google Shape;370;g13aba1f399f_12_56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371" name="Google Shape;371;g13aba1f399f_12_56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372" name="Google Shape;372;g13aba1f399f_12_56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5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학원소개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a933c64e5_3_168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378" name="Google Shape;378;g13a933c64e5_3_168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379" name="Google Shape;379;g13a933c64e5_3_168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과정소개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국비과정 상세페이지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국비 과정의 상세내용을 조회할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국비과정 제목이 나타난다.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 소갯말이 나타난다.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국비과정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과정 계획서를 다운로드받을수있다.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 시작일 , 종료일, 시작시간 종료시간을 확인할수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국비 과정 소개글이 나타난다.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0" name="Google Shape;380;g13a933c64e5_3_168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2.1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과정 상세 소개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  <p:sp>
        <p:nvSpPr>
          <p:cNvPr id="381" name="Google Shape;381;g13a933c64e5_3_168"/>
          <p:cNvSpPr/>
          <p:nvPr/>
        </p:nvSpPr>
        <p:spPr>
          <a:xfrm>
            <a:off x="2265025" y="1971109"/>
            <a:ext cx="1693800" cy="45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382" name="Google Shape;382;g13a933c64e5_3_168"/>
          <p:cNvSpPr/>
          <p:nvPr/>
        </p:nvSpPr>
        <p:spPr>
          <a:xfrm>
            <a:off x="4720025" y="1971109"/>
            <a:ext cx="1108500" cy="459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sp>
        <p:nvSpPr>
          <p:cNvPr id="383" name="Google Shape;383;g13a933c64e5_3_168"/>
          <p:cNvSpPr/>
          <p:nvPr/>
        </p:nvSpPr>
        <p:spPr>
          <a:xfrm>
            <a:off x="1009825" y="6096146"/>
            <a:ext cx="5423400" cy="57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학원명 학원주소 전화번호 대표자 사업자 등록번호 대표이메일 </a:t>
            </a:r>
            <a:endParaRPr/>
          </a:p>
        </p:txBody>
      </p:sp>
      <p:sp>
        <p:nvSpPr>
          <p:cNvPr id="384" name="Google Shape;384;g13a933c64e5_3_168"/>
          <p:cNvSpPr/>
          <p:nvPr/>
        </p:nvSpPr>
        <p:spPr>
          <a:xfrm>
            <a:off x="441450" y="1892800"/>
            <a:ext cx="727200" cy="18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부천</a:t>
            </a:r>
            <a:endParaRPr/>
          </a:p>
        </p:txBody>
      </p:sp>
      <p:sp>
        <p:nvSpPr>
          <p:cNvPr id="385" name="Google Shape;385;g13a933c64e5_3_168"/>
          <p:cNvSpPr/>
          <p:nvPr/>
        </p:nvSpPr>
        <p:spPr>
          <a:xfrm>
            <a:off x="942900" y="1892800"/>
            <a:ext cx="603000" cy="18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화곡</a:t>
            </a:r>
            <a:endParaRPr/>
          </a:p>
        </p:txBody>
      </p:sp>
      <p:sp>
        <p:nvSpPr>
          <p:cNvPr id="386" name="Google Shape;386;g13a933c64e5_3_168"/>
          <p:cNvSpPr/>
          <p:nvPr/>
        </p:nvSpPr>
        <p:spPr>
          <a:xfrm>
            <a:off x="315925" y="2537275"/>
            <a:ext cx="6797400" cy="45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        과정소개                자격증 과정                커뮤니티                     </a:t>
            </a:r>
            <a:endParaRPr/>
          </a:p>
        </p:txBody>
      </p:sp>
      <p:sp>
        <p:nvSpPr>
          <p:cNvPr id="387" name="Google Shape;387;g13a933c64e5_3_168"/>
          <p:cNvSpPr/>
          <p:nvPr/>
        </p:nvSpPr>
        <p:spPr>
          <a:xfrm>
            <a:off x="5999250" y="1971109"/>
            <a:ext cx="1108500" cy="459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로그아웃</a:t>
            </a:r>
            <a:endParaRPr/>
          </a:p>
        </p:txBody>
      </p:sp>
      <p:sp>
        <p:nvSpPr>
          <p:cNvPr id="388" name="Google Shape;388;g13a933c64e5_3_168"/>
          <p:cNvSpPr/>
          <p:nvPr/>
        </p:nvSpPr>
        <p:spPr>
          <a:xfrm>
            <a:off x="935675" y="3271871"/>
            <a:ext cx="1262100" cy="241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국비과정제목</a:t>
            </a:r>
            <a:endParaRPr/>
          </a:p>
        </p:txBody>
      </p:sp>
      <p:sp>
        <p:nvSpPr>
          <p:cNvPr id="389" name="Google Shape;389;g13a933c64e5_3_168"/>
          <p:cNvSpPr/>
          <p:nvPr/>
        </p:nvSpPr>
        <p:spPr>
          <a:xfrm>
            <a:off x="1168650" y="3573496"/>
            <a:ext cx="4959600" cy="241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강사소개</a:t>
            </a:r>
            <a:endParaRPr/>
          </a:p>
        </p:txBody>
      </p:sp>
      <p:sp>
        <p:nvSpPr>
          <p:cNvPr id="390" name="Google Shape;390;g13a933c64e5_3_168"/>
          <p:cNvSpPr/>
          <p:nvPr/>
        </p:nvSpPr>
        <p:spPr>
          <a:xfrm>
            <a:off x="980900" y="4999228"/>
            <a:ext cx="5487300" cy="984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국비 과정 소개</a:t>
            </a:r>
            <a:endParaRPr/>
          </a:p>
        </p:txBody>
      </p:sp>
      <p:sp>
        <p:nvSpPr>
          <p:cNvPr id="391" name="Google Shape;391;g13a933c64e5_3_168"/>
          <p:cNvSpPr/>
          <p:nvPr/>
        </p:nvSpPr>
        <p:spPr>
          <a:xfrm>
            <a:off x="1189025" y="3999442"/>
            <a:ext cx="1301100" cy="241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파일 다운로드.pdf</a:t>
            </a:r>
            <a:endParaRPr sz="1000"/>
          </a:p>
        </p:txBody>
      </p:sp>
      <p:sp>
        <p:nvSpPr>
          <p:cNvPr id="392" name="Google Shape;392;g13a933c64e5_3_168"/>
          <p:cNvSpPr/>
          <p:nvPr/>
        </p:nvSpPr>
        <p:spPr>
          <a:xfrm>
            <a:off x="1840775" y="4382525"/>
            <a:ext cx="1217100" cy="165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13a933c64e5_3_168"/>
          <p:cNvSpPr/>
          <p:nvPr/>
        </p:nvSpPr>
        <p:spPr>
          <a:xfrm>
            <a:off x="3669375" y="4358991"/>
            <a:ext cx="1217100" cy="165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13a933c64e5_3_168"/>
          <p:cNvSpPr txBox="1"/>
          <p:nvPr/>
        </p:nvSpPr>
        <p:spPr>
          <a:xfrm>
            <a:off x="1096800" y="4267425"/>
            <a:ext cx="67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개강</a:t>
            </a:r>
            <a:endParaRPr sz="1000"/>
          </a:p>
        </p:txBody>
      </p:sp>
      <p:sp>
        <p:nvSpPr>
          <p:cNvPr id="395" name="Google Shape;395;g13a933c64e5_3_168"/>
          <p:cNvSpPr txBox="1"/>
          <p:nvPr/>
        </p:nvSpPr>
        <p:spPr>
          <a:xfrm>
            <a:off x="3171375" y="4267425"/>
            <a:ext cx="49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종강</a:t>
            </a:r>
            <a:endParaRPr sz="1000"/>
          </a:p>
        </p:txBody>
      </p:sp>
      <p:sp>
        <p:nvSpPr>
          <p:cNvPr id="396" name="Google Shape;396;g13a933c64e5_3_168"/>
          <p:cNvSpPr txBox="1"/>
          <p:nvPr/>
        </p:nvSpPr>
        <p:spPr>
          <a:xfrm>
            <a:off x="1089000" y="4621063"/>
            <a:ext cx="86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시작 시간</a:t>
            </a:r>
            <a:endParaRPr sz="1000"/>
          </a:p>
        </p:txBody>
      </p:sp>
      <p:sp>
        <p:nvSpPr>
          <p:cNvPr id="397" name="Google Shape;397;g13a933c64e5_3_168"/>
          <p:cNvSpPr/>
          <p:nvPr/>
        </p:nvSpPr>
        <p:spPr>
          <a:xfrm>
            <a:off x="1840775" y="4722392"/>
            <a:ext cx="1217100" cy="165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13a933c64e5_3_168"/>
          <p:cNvSpPr txBox="1"/>
          <p:nvPr/>
        </p:nvSpPr>
        <p:spPr>
          <a:xfrm>
            <a:off x="3134575" y="4655079"/>
            <a:ext cx="86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종료시간</a:t>
            </a:r>
            <a:endParaRPr sz="1000"/>
          </a:p>
        </p:txBody>
      </p:sp>
      <p:sp>
        <p:nvSpPr>
          <p:cNvPr id="399" name="Google Shape;399;g13a933c64e5_3_168"/>
          <p:cNvSpPr/>
          <p:nvPr/>
        </p:nvSpPr>
        <p:spPr>
          <a:xfrm>
            <a:off x="3791375" y="4750512"/>
            <a:ext cx="1217100" cy="165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13a933c64e5_3_168"/>
          <p:cNvSpPr/>
          <p:nvPr/>
        </p:nvSpPr>
        <p:spPr>
          <a:xfrm>
            <a:off x="853626" y="3008201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3a933c64e5_3_168"/>
          <p:cNvSpPr/>
          <p:nvPr/>
        </p:nvSpPr>
        <p:spPr>
          <a:xfrm>
            <a:off x="853625" y="3507806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13a933c64e5_3_168"/>
          <p:cNvSpPr/>
          <p:nvPr/>
        </p:nvSpPr>
        <p:spPr>
          <a:xfrm>
            <a:off x="942910" y="3974549"/>
            <a:ext cx="30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13a933c64e5_3_168"/>
          <p:cNvSpPr txBox="1"/>
          <p:nvPr/>
        </p:nvSpPr>
        <p:spPr>
          <a:xfrm>
            <a:off x="714023" y="42504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④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404" name="Google Shape;404;g13a933c64e5_3_168"/>
          <p:cNvSpPr txBox="1"/>
          <p:nvPr/>
        </p:nvSpPr>
        <p:spPr>
          <a:xfrm>
            <a:off x="625769" y="4959817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⑤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405" name="Google Shape;405;g13a933c64e5_3_168"/>
          <p:cNvSpPr/>
          <p:nvPr/>
        </p:nvSpPr>
        <p:spPr>
          <a:xfrm>
            <a:off x="1096800" y="4267425"/>
            <a:ext cx="4117800" cy="69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3aba1f399f_12_72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411" name="Google Shape;411;g13aba1f399f_12_72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사용유무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STATUS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강사명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TEACHER_NAME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개강일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START_DATE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종강일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END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시작시간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START_TIME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종료시간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END_TIME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강의목표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CLASS_TARGET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식별자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UUID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파일경로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UPLOADPATH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파일유형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FILETYPE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2" name="Google Shape;412;g13aba1f399f_12_72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413" name="Google Shape;413;g13aba1f399f_12_7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414" name="Google Shape;414;g13aba1f399f_12_7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1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과정 상세 소개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3a933c64e5_3_8"/>
          <p:cNvSpPr/>
          <p:nvPr/>
        </p:nvSpPr>
        <p:spPr>
          <a:xfrm>
            <a:off x="410925" y="4027125"/>
            <a:ext cx="780300" cy="91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13a933c64e5_3_8"/>
          <p:cNvSpPr/>
          <p:nvPr/>
        </p:nvSpPr>
        <p:spPr>
          <a:xfrm>
            <a:off x="377525" y="1892800"/>
            <a:ext cx="6735600" cy="47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21" name="Google Shape;421;g13a933c64e5_3_8"/>
          <p:cNvSpPr/>
          <p:nvPr/>
        </p:nvSpPr>
        <p:spPr>
          <a:xfrm>
            <a:off x="3111294" y="1971483"/>
            <a:ext cx="1362300" cy="4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XX 학원</a:t>
            </a:r>
            <a:endParaRPr sz="2000"/>
          </a:p>
        </p:txBody>
      </p:sp>
      <p:sp>
        <p:nvSpPr>
          <p:cNvPr id="422" name="Google Shape;422;g13a933c64e5_3_8"/>
          <p:cNvSpPr/>
          <p:nvPr/>
        </p:nvSpPr>
        <p:spPr>
          <a:xfrm>
            <a:off x="5085926" y="1971483"/>
            <a:ext cx="891600" cy="46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마이페이지</a:t>
            </a:r>
            <a:endParaRPr sz="1300"/>
          </a:p>
        </p:txBody>
      </p:sp>
      <p:sp>
        <p:nvSpPr>
          <p:cNvPr id="423" name="Google Shape;423;g13a933c64e5_3_8"/>
          <p:cNvSpPr/>
          <p:nvPr/>
        </p:nvSpPr>
        <p:spPr>
          <a:xfrm>
            <a:off x="1599073" y="6093372"/>
            <a:ext cx="4362300" cy="57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학원명 학원주소 전화번호 대표자 사업자 등록번호 대표이메일 </a:t>
            </a:r>
            <a:endParaRPr sz="1300"/>
          </a:p>
        </p:txBody>
      </p:sp>
      <p:sp>
        <p:nvSpPr>
          <p:cNvPr id="424" name="Google Shape;424;g13a933c64e5_3_8"/>
          <p:cNvSpPr/>
          <p:nvPr/>
        </p:nvSpPr>
        <p:spPr>
          <a:xfrm>
            <a:off x="1527875" y="1892800"/>
            <a:ext cx="519900" cy="18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</a:rPr>
              <a:t>부천</a:t>
            </a:r>
            <a:endParaRPr sz="1300">
              <a:highlight>
                <a:srgbClr val="FFFFFF"/>
              </a:highlight>
            </a:endParaRPr>
          </a:p>
        </p:txBody>
      </p:sp>
      <p:sp>
        <p:nvSpPr>
          <p:cNvPr id="425" name="Google Shape;425;g13a933c64e5_3_8"/>
          <p:cNvSpPr/>
          <p:nvPr/>
        </p:nvSpPr>
        <p:spPr>
          <a:xfrm>
            <a:off x="2047877" y="1892800"/>
            <a:ext cx="584700" cy="18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화곡</a:t>
            </a:r>
            <a:endParaRPr sz="1300"/>
          </a:p>
        </p:txBody>
      </p:sp>
      <p:sp>
        <p:nvSpPr>
          <p:cNvPr id="426" name="Google Shape;426;g13a933c64e5_3_8"/>
          <p:cNvSpPr/>
          <p:nvPr/>
        </p:nvSpPr>
        <p:spPr>
          <a:xfrm>
            <a:off x="1543575" y="2540350"/>
            <a:ext cx="5247300" cy="4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학원소개              과정소개                자격증과정                 커뮤니티                     </a:t>
            </a:r>
            <a:endParaRPr sz="1300"/>
          </a:p>
        </p:txBody>
      </p:sp>
      <p:sp>
        <p:nvSpPr>
          <p:cNvPr id="427" name="Google Shape;427;g13a933c64e5_3_8"/>
          <p:cNvSpPr/>
          <p:nvPr/>
        </p:nvSpPr>
        <p:spPr>
          <a:xfrm>
            <a:off x="6190755" y="1971483"/>
            <a:ext cx="891600" cy="46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로그아웃</a:t>
            </a:r>
            <a:endParaRPr sz="1300"/>
          </a:p>
        </p:txBody>
      </p:sp>
      <p:sp>
        <p:nvSpPr>
          <p:cNvPr id="428" name="Google Shape;428;g13a933c64e5_3_8"/>
          <p:cNvSpPr/>
          <p:nvPr/>
        </p:nvSpPr>
        <p:spPr>
          <a:xfrm>
            <a:off x="1868844" y="3183706"/>
            <a:ext cx="891600" cy="18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국비과정</a:t>
            </a:r>
            <a:endParaRPr sz="1300"/>
          </a:p>
        </p:txBody>
      </p:sp>
      <p:sp>
        <p:nvSpPr>
          <p:cNvPr id="429" name="Google Shape;429;g13a933c64e5_3_8"/>
          <p:cNvSpPr/>
          <p:nvPr/>
        </p:nvSpPr>
        <p:spPr>
          <a:xfrm>
            <a:off x="1868844" y="4181430"/>
            <a:ext cx="891600" cy="18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국비과정A</a:t>
            </a:r>
            <a:endParaRPr sz="1300"/>
          </a:p>
        </p:txBody>
      </p:sp>
      <p:sp>
        <p:nvSpPr>
          <p:cNvPr id="430" name="Google Shape;430;g13a933c64e5_3_8"/>
          <p:cNvSpPr/>
          <p:nvPr/>
        </p:nvSpPr>
        <p:spPr>
          <a:xfrm>
            <a:off x="1868844" y="4817866"/>
            <a:ext cx="891600" cy="18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국비과정B</a:t>
            </a:r>
            <a:endParaRPr sz="1300"/>
          </a:p>
        </p:txBody>
      </p:sp>
      <p:sp>
        <p:nvSpPr>
          <p:cNvPr id="431" name="Google Shape;431;g13a933c64e5_3_8"/>
          <p:cNvSpPr/>
          <p:nvPr/>
        </p:nvSpPr>
        <p:spPr>
          <a:xfrm>
            <a:off x="1868845" y="5508694"/>
            <a:ext cx="891600" cy="18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국비과정C</a:t>
            </a:r>
            <a:endParaRPr sz="1300"/>
          </a:p>
        </p:txBody>
      </p:sp>
      <p:sp>
        <p:nvSpPr>
          <p:cNvPr id="432" name="Google Shape;432;g13a933c64e5_3_8"/>
          <p:cNvSpPr/>
          <p:nvPr/>
        </p:nvSpPr>
        <p:spPr>
          <a:xfrm>
            <a:off x="4778675" y="3179600"/>
            <a:ext cx="584700" cy="18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찜하기</a:t>
            </a:r>
            <a:endParaRPr sz="1000"/>
          </a:p>
        </p:txBody>
      </p:sp>
      <p:sp>
        <p:nvSpPr>
          <p:cNvPr id="433" name="Google Shape;433;g13a933c64e5_3_8"/>
          <p:cNvSpPr/>
          <p:nvPr/>
        </p:nvSpPr>
        <p:spPr>
          <a:xfrm>
            <a:off x="1868844" y="3544994"/>
            <a:ext cx="4630500" cy="46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과정상세정보</a:t>
            </a:r>
            <a:endParaRPr sz="1300"/>
          </a:p>
        </p:txBody>
      </p:sp>
      <p:sp>
        <p:nvSpPr>
          <p:cNvPr id="434" name="Google Shape;434;g13a933c64e5_3_8"/>
          <p:cNvSpPr/>
          <p:nvPr/>
        </p:nvSpPr>
        <p:spPr>
          <a:xfrm>
            <a:off x="5482700" y="3179600"/>
            <a:ext cx="824700" cy="18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온라인상담</a:t>
            </a:r>
            <a:endParaRPr sz="1000"/>
          </a:p>
        </p:txBody>
      </p:sp>
      <p:sp>
        <p:nvSpPr>
          <p:cNvPr id="435" name="Google Shape;435;g13a933c64e5_3_8"/>
          <p:cNvSpPr/>
          <p:nvPr/>
        </p:nvSpPr>
        <p:spPr>
          <a:xfrm>
            <a:off x="301625" y="1892800"/>
            <a:ext cx="1218300" cy="47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FF0000"/>
                </a:solidFill>
                <a:highlight>
                  <a:srgbClr val="EEFF41"/>
                </a:highlight>
              </a:rPr>
              <a:t>국비과정</a:t>
            </a:r>
            <a:endParaRPr sz="1300">
              <a:solidFill>
                <a:srgbClr val="FF0000"/>
              </a:solidFill>
              <a:highlight>
                <a:srgbClr val="EEFF4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00000"/>
                </a:solidFill>
              </a:rPr>
              <a:t>백엔드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00000"/>
                </a:solidFill>
              </a:rPr>
              <a:t>프론트엔드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36" name="Google Shape;436;g13a933c64e5_3_8"/>
          <p:cNvSpPr/>
          <p:nvPr/>
        </p:nvSpPr>
        <p:spPr>
          <a:xfrm>
            <a:off x="301625" y="1892800"/>
            <a:ext cx="1218300" cy="84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</a:rPr>
              <a:t>과정소개</a:t>
            </a:r>
            <a:endParaRPr sz="1300"/>
          </a:p>
        </p:txBody>
      </p:sp>
      <p:sp>
        <p:nvSpPr>
          <p:cNvPr id="437" name="Google Shape;437;g13a933c64e5_3_8"/>
          <p:cNvSpPr/>
          <p:nvPr/>
        </p:nvSpPr>
        <p:spPr>
          <a:xfrm>
            <a:off x="5417692" y="4181430"/>
            <a:ext cx="519900" cy="18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찜하기</a:t>
            </a:r>
            <a:endParaRPr sz="1000"/>
          </a:p>
        </p:txBody>
      </p:sp>
      <p:sp>
        <p:nvSpPr>
          <p:cNvPr id="438" name="Google Shape;438;g13a933c64e5_3_8"/>
          <p:cNvSpPr/>
          <p:nvPr/>
        </p:nvSpPr>
        <p:spPr>
          <a:xfrm>
            <a:off x="5417692" y="4818022"/>
            <a:ext cx="519900" cy="18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찜하기</a:t>
            </a:r>
            <a:endParaRPr sz="1000"/>
          </a:p>
        </p:txBody>
      </p:sp>
      <p:sp>
        <p:nvSpPr>
          <p:cNvPr id="439" name="Google Shape;439;g13a933c64e5_3_8"/>
          <p:cNvSpPr/>
          <p:nvPr/>
        </p:nvSpPr>
        <p:spPr>
          <a:xfrm>
            <a:off x="5417692" y="5490392"/>
            <a:ext cx="519900" cy="18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찜하기</a:t>
            </a:r>
            <a:endParaRPr sz="1000"/>
          </a:p>
        </p:txBody>
      </p:sp>
      <p:sp>
        <p:nvSpPr>
          <p:cNvPr id="440" name="Google Shape;440;g13a933c64e5_3_8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441" name="Google Shape;441;g13a933c64e5_3_8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442" name="Google Shape;442;g13a933c64e5_3_8"/>
          <p:cNvGraphicFramePr/>
          <p:nvPr/>
        </p:nvGraphicFramePr>
        <p:xfrm>
          <a:off x="-12" y="628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1373125"/>
                <a:gridCol w="3339425"/>
                <a:gridCol w="851850"/>
                <a:gridCol w="1112875"/>
                <a:gridCol w="3201100"/>
              </a:tblGrid>
              <a:tr h="30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과정소개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2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국비과정 소개페이지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국비과정을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1890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919000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과정제목이 나타난다.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찜하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 버튼을 누르면 전체 과정을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찜할수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온라인 상담 페이지로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 상세 정보 글이 나타난다.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각각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과정을 클릭하면 과정 소개페이지로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과정 찜하기 버튼을 누르면 해당과정을 찜할수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과정을 선택하면 과정 소개페이지로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3" name="Google Shape;443;g13a933c64e5_3_8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2.2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과정소개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  <p:sp>
        <p:nvSpPr>
          <p:cNvPr id="444" name="Google Shape;444;g13a933c64e5_3_8"/>
          <p:cNvSpPr/>
          <p:nvPr/>
        </p:nvSpPr>
        <p:spPr>
          <a:xfrm>
            <a:off x="1539427" y="3160601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13a933c64e5_3_8"/>
          <p:cNvSpPr/>
          <p:nvPr/>
        </p:nvSpPr>
        <p:spPr>
          <a:xfrm>
            <a:off x="4500725" y="3087831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13a933c64e5_3_8"/>
          <p:cNvSpPr/>
          <p:nvPr/>
        </p:nvSpPr>
        <p:spPr>
          <a:xfrm>
            <a:off x="5288660" y="2957499"/>
            <a:ext cx="30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13a933c64e5_3_8"/>
          <p:cNvSpPr txBox="1"/>
          <p:nvPr/>
        </p:nvSpPr>
        <p:spPr>
          <a:xfrm>
            <a:off x="1608023" y="34280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④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448" name="Google Shape;448;g13a933c64e5_3_8"/>
          <p:cNvSpPr txBox="1"/>
          <p:nvPr/>
        </p:nvSpPr>
        <p:spPr>
          <a:xfrm>
            <a:off x="1111545" y="3814209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⑦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449" name="Google Shape;449;g13a933c64e5_3_8"/>
          <p:cNvSpPr txBox="1"/>
          <p:nvPr/>
        </p:nvSpPr>
        <p:spPr>
          <a:xfrm>
            <a:off x="5085925" y="40066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⑥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450" name="Google Shape;450;g13a933c64e5_3_8"/>
          <p:cNvSpPr txBox="1"/>
          <p:nvPr/>
        </p:nvSpPr>
        <p:spPr>
          <a:xfrm>
            <a:off x="1548569" y="3878842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⑤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451" name="Google Shape;451;g13a933c64e5_3_8"/>
          <p:cNvSpPr/>
          <p:nvPr/>
        </p:nvSpPr>
        <p:spPr>
          <a:xfrm>
            <a:off x="383525" y="3847349"/>
            <a:ext cx="780300" cy="84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13a933c64e5_3_8"/>
          <p:cNvSpPr txBox="1"/>
          <p:nvPr/>
        </p:nvSpPr>
        <p:spPr>
          <a:xfrm>
            <a:off x="11458575" y="221275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⑪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453" name="Google Shape;453;g13a933c64e5_3_8"/>
          <p:cNvSpPr/>
          <p:nvPr/>
        </p:nvSpPr>
        <p:spPr>
          <a:xfrm>
            <a:off x="1796125" y="4035100"/>
            <a:ext cx="1062000" cy="177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13a933c64e5_3_8"/>
          <p:cNvSpPr/>
          <p:nvPr/>
        </p:nvSpPr>
        <p:spPr>
          <a:xfrm>
            <a:off x="5341850" y="4078725"/>
            <a:ext cx="703500" cy="177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aba1f399f_12_64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460" name="Google Shape;460;g13aba1f399f_12_64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사용유무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STATUS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지점코드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과정코드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COURSE_CODE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1" name="Google Shape;461;g13aba1f399f_12_64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462" name="Google Shape;462;g13aba1f399f_12_64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463" name="Google Shape;463;g13aba1f399f_12_64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과정소개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3a933c64e5_3_221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469" name="Google Shape;469;g13a933c64e5_3_221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470" name="Google Shape;470;g13a933c64e5_3_221"/>
          <p:cNvGraphicFramePr/>
          <p:nvPr/>
        </p:nvGraphicFramePr>
        <p:xfrm>
          <a:off x="-12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1142625"/>
                <a:gridCol w="3733100"/>
                <a:gridCol w="952225"/>
                <a:gridCol w="1244025"/>
                <a:gridCol w="2516525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과정소개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백엔드과정 소개 페이지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백엔드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과정의 강의 목록을 확인 할 수 있다.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백엔드 라는 과정이름이 표시된다.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신청 페이지로 이동하며 이동시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백엔드 과정 전체 강의가 신청된다.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백엔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드 과정 상세정보가 나타난다,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상세정보 페이지로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찜할수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강의를 신청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 소개페이지로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1" name="Google Shape;471;g13a933c64e5_3_221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2.3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과정 소개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  <p:sp>
        <p:nvSpPr>
          <p:cNvPr id="472" name="Google Shape;472;g13a933c64e5_3_221"/>
          <p:cNvSpPr/>
          <p:nvPr/>
        </p:nvSpPr>
        <p:spPr>
          <a:xfrm>
            <a:off x="3203944" y="1970620"/>
            <a:ext cx="1367100" cy="45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XX 학원</a:t>
            </a:r>
            <a:endParaRPr sz="2000"/>
          </a:p>
        </p:txBody>
      </p:sp>
      <p:sp>
        <p:nvSpPr>
          <p:cNvPr id="473" name="Google Shape;473;g13a933c64e5_3_221"/>
          <p:cNvSpPr/>
          <p:nvPr/>
        </p:nvSpPr>
        <p:spPr>
          <a:xfrm>
            <a:off x="5185695" y="1970620"/>
            <a:ext cx="894900" cy="45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마이페이지</a:t>
            </a:r>
            <a:endParaRPr sz="1200"/>
          </a:p>
        </p:txBody>
      </p:sp>
      <p:sp>
        <p:nvSpPr>
          <p:cNvPr id="474" name="Google Shape;474;g13a933c64e5_3_221"/>
          <p:cNvSpPr/>
          <p:nvPr/>
        </p:nvSpPr>
        <p:spPr>
          <a:xfrm>
            <a:off x="1621146" y="6047291"/>
            <a:ext cx="4377900" cy="572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학원명 학원주소 전화번호 대표자 사업자 등록번호 대표이메일 </a:t>
            </a:r>
            <a:endParaRPr sz="1200"/>
          </a:p>
        </p:txBody>
      </p:sp>
      <p:sp>
        <p:nvSpPr>
          <p:cNvPr id="475" name="Google Shape;475;g13a933c64e5_3_221"/>
          <p:cNvSpPr/>
          <p:nvPr/>
        </p:nvSpPr>
        <p:spPr>
          <a:xfrm>
            <a:off x="1731899" y="1892800"/>
            <a:ext cx="587100" cy="18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EEFF41"/>
                </a:highlight>
              </a:rPr>
              <a:t>부천</a:t>
            </a:r>
            <a:endParaRPr sz="1200">
              <a:highlight>
                <a:srgbClr val="EEFF41"/>
              </a:highlight>
            </a:endParaRPr>
          </a:p>
        </p:txBody>
      </p:sp>
      <p:sp>
        <p:nvSpPr>
          <p:cNvPr id="476" name="Google Shape;476;g13a933c64e5_3_221"/>
          <p:cNvSpPr/>
          <p:nvPr/>
        </p:nvSpPr>
        <p:spPr>
          <a:xfrm>
            <a:off x="2136684" y="1892800"/>
            <a:ext cx="486600" cy="18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화곡</a:t>
            </a:r>
            <a:endParaRPr sz="1200"/>
          </a:p>
        </p:txBody>
      </p:sp>
      <p:sp>
        <p:nvSpPr>
          <p:cNvPr id="477" name="Google Shape;477;g13a933c64e5_3_221"/>
          <p:cNvSpPr/>
          <p:nvPr/>
        </p:nvSpPr>
        <p:spPr>
          <a:xfrm>
            <a:off x="1630576" y="2533250"/>
            <a:ext cx="5118300" cy="45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학원소개              과정소개                자격증과정                 커뮤니티                     </a:t>
            </a:r>
            <a:endParaRPr sz="1200"/>
          </a:p>
        </p:txBody>
      </p:sp>
      <p:sp>
        <p:nvSpPr>
          <p:cNvPr id="478" name="Google Shape;478;g13a933c64e5_3_221"/>
          <p:cNvSpPr/>
          <p:nvPr/>
        </p:nvSpPr>
        <p:spPr>
          <a:xfrm>
            <a:off x="6218325" y="1970620"/>
            <a:ext cx="894900" cy="45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로그아웃</a:t>
            </a:r>
            <a:endParaRPr sz="1200"/>
          </a:p>
        </p:txBody>
      </p:sp>
      <p:sp>
        <p:nvSpPr>
          <p:cNvPr id="479" name="Google Shape;479;g13a933c64e5_3_221"/>
          <p:cNvSpPr/>
          <p:nvPr/>
        </p:nvSpPr>
        <p:spPr>
          <a:xfrm>
            <a:off x="1880833" y="3106595"/>
            <a:ext cx="8949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백엔드</a:t>
            </a:r>
            <a:endParaRPr sz="1200"/>
          </a:p>
        </p:txBody>
      </p:sp>
      <p:sp>
        <p:nvSpPr>
          <p:cNvPr id="480" name="Google Shape;480;g13a933c64e5_3_221"/>
          <p:cNvSpPr/>
          <p:nvPr/>
        </p:nvSpPr>
        <p:spPr>
          <a:xfrm>
            <a:off x="1880833" y="4156324"/>
            <a:ext cx="8949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자바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481" name="Google Shape;481;g13a933c64e5_3_221"/>
          <p:cNvSpPr/>
          <p:nvPr/>
        </p:nvSpPr>
        <p:spPr>
          <a:xfrm>
            <a:off x="1880833" y="4785778"/>
            <a:ext cx="8949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스프링</a:t>
            </a:r>
            <a:endParaRPr sz="1200"/>
          </a:p>
        </p:txBody>
      </p:sp>
      <p:sp>
        <p:nvSpPr>
          <p:cNvPr id="482" name="Google Shape;482;g13a933c64e5_3_221"/>
          <p:cNvSpPr/>
          <p:nvPr/>
        </p:nvSpPr>
        <p:spPr>
          <a:xfrm>
            <a:off x="1880834" y="5469028"/>
            <a:ext cx="8949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서버</a:t>
            </a:r>
            <a:endParaRPr sz="1200"/>
          </a:p>
        </p:txBody>
      </p:sp>
      <p:sp>
        <p:nvSpPr>
          <p:cNvPr id="483" name="Google Shape;483;g13a933c64e5_3_221"/>
          <p:cNvSpPr/>
          <p:nvPr/>
        </p:nvSpPr>
        <p:spPr>
          <a:xfrm>
            <a:off x="5442475" y="4156324"/>
            <a:ext cx="5217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찜하기</a:t>
            </a:r>
            <a:endParaRPr sz="1000"/>
          </a:p>
        </p:txBody>
      </p:sp>
      <p:sp>
        <p:nvSpPr>
          <p:cNvPr id="484" name="Google Shape;484;g13a933c64e5_3_221"/>
          <p:cNvSpPr/>
          <p:nvPr/>
        </p:nvSpPr>
        <p:spPr>
          <a:xfrm>
            <a:off x="5442475" y="4785932"/>
            <a:ext cx="5217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찜하기</a:t>
            </a:r>
            <a:endParaRPr sz="1000"/>
          </a:p>
        </p:txBody>
      </p:sp>
      <p:sp>
        <p:nvSpPr>
          <p:cNvPr id="485" name="Google Shape;485;g13a933c64e5_3_221"/>
          <p:cNvSpPr/>
          <p:nvPr/>
        </p:nvSpPr>
        <p:spPr>
          <a:xfrm>
            <a:off x="5442475" y="5450927"/>
            <a:ext cx="5217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찜하기</a:t>
            </a:r>
            <a:endParaRPr sz="1000"/>
          </a:p>
        </p:txBody>
      </p:sp>
      <p:sp>
        <p:nvSpPr>
          <p:cNvPr id="486" name="Google Shape;486;g13a933c64e5_3_221"/>
          <p:cNvSpPr/>
          <p:nvPr/>
        </p:nvSpPr>
        <p:spPr>
          <a:xfrm>
            <a:off x="1880833" y="3526869"/>
            <a:ext cx="4647000" cy="45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과정상세정보</a:t>
            </a:r>
            <a:endParaRPr sz="1200"/>
          </a:p>
        </p:txBody>
      </p:sp>
      <p:sp>
        <p:nvSpPr>
          <p:cNvPr id="487" name="Google Shape;487;g13a933c64e5_3_221"/>
          <p:cNvSpPr/>
          <p:nvPr/>
        </p:nvSpPr>
        <p:spPr>
          <a:xfrm>
            <a:off x="6080511" y="4156324"/>
            <a:ext cx="5217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신청</a:t>
            </a:r>
            <a:endParaRPr sz="1000"/>
          </a:p>
        </p:txBody>
      </p:sp>
      <p:sp>
        <p:nvSpPr>
          <p:cNvPr id="488" name="Google Shape;488;g13a933c64e5_3_221"/>
          <p:cNvSpPr/>
          <p:nvPr/>
        </p:nvSpPr>
        <p:spPr>
          <a:xfrm>
            <a:off x="6080511" y="4785778"/>
            <a:ext cx="5217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신청</a:t>
            </a:r>
            <a:endParaRPr sz="1000"/>
          </a:p>
        </p:txBody>
      </p:sp>
      <p:sp>
        <p:nvSpPr>
          <p:cNvPr id="489" name="Google Shape;489;g13a933c64e5_3_221"/>
          <p:cNvSpPr/>
          <p:nvPr/>
        </p:nvSpPr>
        <p:spPr>
          <a:xfrm>
            <a:off x="6080511" y="5465415"/>
            <a:ext cx="5217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신청</a:t>
            </a:r>
            <a:endParaRPr sz="1000"/>
          </a:p>
        </p:txBody>
      </p:sp>
      <p:sp>
        <p:nvSpPr>
          <p:cNvPr id="490" name="Google Shape;490;g13a933c64e5_3_221"/>
          <p:cNvSpPr/>
          <p:nvPr/>
        </p:nvSpPr>
        <p:spPr>
          <a:xfrm>
            <a:off x="5676835" y="3095897"/>
            <a:ext cx="8949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전체과목신청</a:t>
            </a:r>
            <a:endParaRPr sz="1000"/>
          </a:p>
        </p:txBody>
      </p:sp>
      <p:sp>
        <p:nvSpPr>
          <p:cNvPr id="491" name="Google Shape;491;g13a933c64e5_3_221"/>
          <p:cNvSpPr/>
          <p:nvPr/>
        </p:nvSpPr>
        <p:spPr>
          <a:xfrm>
            <a:off x="315925" y="1892800"/>
            <a:ext cx="1222800" cy="47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</a:rPr>
              <a:t>국비과정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FF0000"/>
                </a:solidFill>
              </a:rPr>
              <a:t>백엔드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00"/>
                </a:solidFill>
              </a:rPr>
              <a:t>프론트엔드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92" name="Google Shape;492;g13a933c64e5_3_221"/>
          <p:cNvSpPr/>
          <p:nvPr/>
        </p:nvSpPr>
        <p:spPr>
          <a:xfrm>
            <a:off x="315925" y="1892800"/>
            <a:ext cx="1222800" cy="83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과정소개</a:t>
            </a:r>
            <a:endParaRPr sz="1200"/>
          </a:p>
        </p:txBody>
      </p:sp>
      <p:sp>
        <p:nvSpPr>
          <p:cNvPr id="493" name="Google Shape;493;g13a933c64e5_3_221"/>
          <p:cNvSpPr/>
          <p:nvPr/>
        </p:nvSpPr>
        <p:spPr>
          <a:xfrm>
            <a:off x="1615627" y="3008201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13a933c64e5_3_221"/>
          <p:cNvSpPr/>
          <p:nvPr/>
        </p:nvSpPr>
        <p:spPr>
          <a:xfrm>
            <a:off x="5409619" y="3026567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13a933c64e5_3_221"/>
          <p:cNvSpPr/>
          <p:nvPr/>
        </p:nvSpPr>
        <p:spPr>
          <a:xfrm>
            <a:off x="1615635" y="3312199"/>
            <a:ext cx="30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13a933c64e5_3_221"/>
          <p:cNvSpPr txBox="1"/>
          <p:nvPr/>
        </p:nvSpPr>
        <p:spPr>
          <a:xfrm>
            <a:off x="1554825" y="393932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④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497" name="Google Shape;497;g13a933c64e5_3_221"/>
          <p:cNvSpPr txBox="1"/>
          <p:nvPr/>
        </p:nvSpPr>
        <p:spPr>
          <a:xfrm>
            <a:off x="315920" y="3188184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⑦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498" name="Google Shape;498;g13a933c64e5_3_221"/>
          <p:cNvSpPr txBox="1"/>
          <p:nvPr/>
        </p:nvSpPr>
        <p:spPr>
          <a:xfrm>
            <a:off x="5893825" y="3881509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⑥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499" name="Google Shape;499;g13a933c64e5_3_221"/>
          <p:cNvSpPr txBox="1"/>
          <p:nvPr/>
        </p:nvSpPr>
        <p:spPr>
          <a:xfrm>
            <a:off x="5245492" y="3884342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⑤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500" name="Google Shape;500;g13a933c64e5_3_221"/>
          <p:cNvSpPr/>
          <p:nvPr/>
        </p:nvSpPr>
        <p:spPr>
          <a:xfrm>
            <a:off x="1796125" y="4035100"/>
            <a:ext cx="1062000" cy="177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13a933c64e5_3_221"/>
          <p:cNvSpPr/>
          <p:nvPr/>
        </p:nvSpPr>
        <p:spPr>
          <a:xfrm>
            <a:off x="5341850" y="4124629"/>
            <a:ext cx="703500" cy="177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13a933c64e5_3_221"/>
          <p:cNvSpPr/>
          <p:nvPr/>
        </p:nvSpPr>
        <p:spPr>
          <a:xfrm>
            <a:off x="6045350" y="4124629"/>
            <a:ext cx="703500" cy="177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13a933c64e5_3_221"/>
          <p:cNvSpPr/>
          <p:nvPr/>
        </p:nvSpPr>
        <p:spPr>
          <a:xfrm>
            <a:off x="396325" y="3540800"/>
            <a:ext cx="815400" cy="100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>
            <p:ph idx="12" type="sldNum"/>
          </p:nvPr>
        </p:nvSpPr>
        <p:spPr>
          <a:xfrm>
            <a:off x="3872880" y="6671742"/>
            <a:ext cx="2063750" cy="2136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78" name="Google Shape;78;p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79" name="Google Shape;79;p2"/>
          <p:cNvSpPr txBox="1"/>
          <p:nvPr/>
        </p:nvSpPr>
        <p:spPr>
          <a:xfrm>
            <a:off x="5902325" y="323850"/>
            <a:ext cx="40036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1.1 </a:t>
            </a:r>
            <a:r>
              <a:rPr b="1" lang="en-US" sz="1800">
                <a:solidFill>
                  <a:schemeClr val="lt1"/>
                </a:solidFill>
              </a:rPr>
              <a:t>메인페이지</a:t>
            </a:r>
            <a:r>
              <a:rPr b="1" lang="en-US" sz="1800">
                <a:solidFill>
                  <a:schemeClr val="lt1"/>
                </a:solidFill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graphicFrame>
        <p:nvGraphicFramePr>
          <p:cNvPr id="80" name="Google Shape;80;p2"/>
          <p:cNvGraphicFramePr/>
          <p:nvPr/>
        </p:nvGraphicFramePr>
        <p:xfrm>
          <a:off x="268451" y="759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UI_SI_01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9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 메인페이지를 확인할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지점별로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화면으로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로그인화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면으로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학원소개 화면으로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과정소개 마우스를 올려놓을시 리스트박스가 열린다..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자격증 과정으로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커뮤니티 화면으로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과정소개 국비과정 화면으로 이동한다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과정소개 프론트엔드 화면으로 이동한다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과정소개 백엔드 화면으로 이동한다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과정별로 간단한 정보와 이미지가 표시된다.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학원명 , 학원 주소등 학원 기본정보가 나타난다.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" name="Google Shape;81;p2"/>
          <p:cNvSpPr/>
          <p:nvPr/>
        </p:nvSpPr>
        <p:spPr>
          <a:xfrm>
            <a:off x="2572025" y="3573875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2480080" y="2698993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3269525" y="2328050"/>
            <a:ext cx="1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471675" y="2031625"/>
            <a:ext cx="6386400" cy="442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406782" y="1917325"/>
            <a:ext cx="6574800" cy="461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6" name="Google Shape;86;p2"/>
          <p:cNvSpPr/>
          <p:nvPr/>
        </p:nvSpPr>
        <p:spPr>
          <a:xfrm>
            <a:off x="2886291" y="707837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3451431" y="704042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3170306" y="704129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2425363" y="708844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3900575" y="24467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⑥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5538375" y="70440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⑩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5134425" y="70993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⑨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677225" y="70802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⑧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5840800" y="710150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⑪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406775" y="1861350"/>
            <a:ext cx="6649200" cy="46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3112584" y="1914725"/>
            <a:ext cx="1311900" cy="44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XX 학원</a:t>
            </a:r>
            <a:endParaRPr sz="2400"/>
          </a:p>
        </p:txBody>
      </p:sp>
      <p:sp>
        <p:nvSpPr>
          <p:cNvPr id="97" name="Google Shape;97;p2"/>
          <p:cNvSpPr/>
          <p:nvPr/>
        </p:nvSpPr>
        <p:spPr>
          <a:xfrm>
            <a:off x="1159924" y="2444850"/>
            <a:ext cx="5165700" cy="44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        과정소개                자격증과정     </a:t>
            </a:r>
            <a:r>
              <a:rPr lang="en-US">
                <a:solidFill>
                  <a:srgbClr val="000000"/>
                </a:solidFill>
              </a:rPr>
              <a:t>커뮤니티</a:t>
            </a:r>
            <a:r>
              <a:rPr lang="en-US"/>
              <a:t>    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5317305" y="1994705"/>
            <a:ext cx="725700" cy="44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회원가입</a:t>
            </a:r>
            <a:endParaRPr sz="1000"/>
          </a:p>
        </p:txBody>
      </p:sp>
      <p:sp>
        <p:nvSpPr>
          <p:cNvPr id="99" name="Google Shape;99;p2"/>
          <p:cNvSpPr/>
          <p:nvPr/>
        </p:nvSpPr>
        <p:spPr>
          <a:xfrm>
            <a:off x="6043027" y="1994705"/>
            <a:ext cx="725700" cy="44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로그인</a:t>
            </a:r>
            <a:endParaRPr sz="1200"/>
          </a:p>
        </p:txBody>
      </p:sp>
      <p:sp>
        <p:nvSpPr>
          <p:cNvPr id="100" name="Google Shape;100;p2"/>
          <p:cNvSpPr/>
          <p:nvPr/>
        </p:nvSpPr>
        <p:spPr>
          <a:xfrm>
            <a:off x="2517000" y="2902863"/>
            <a:ext cx="1048500" cy="658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국비과정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프론트엔드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백엔드</a:t>
            </a:r>
            <a:endParaRPr sz="1100"/>
          </a:p>
        </p:txBody>
      </p:sp>
      <p:sp>
        <p:nvSpPr>
          <p:cNvPr id="101" name="Google Shape;101;p2"/>
          <p:cNvSpPr/>
          <p:nvPr/>
        </p:nvSpPr>
        <p:spPr>
          <a:xfrm>
            <a:off x="1547645" y="1914725"/>
            <a:ext cx="563400" cy="18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부천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2088475" y="1914725"/>
            <a:ext cx="563400" cy="18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화곡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1451031" y="3665990"/>
            <a:ext cx="4201200" cy="120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프론트엔드 (대표이미지)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백엔드 </a:t>
            </a:r>
            <a:r>
              <a:rPr lang="en-US">
                <a:solidFill>
                  <a:srgbClr val="000000"/>
                </a:solidFill>
              </a:rPr>
              <a:t>(대표이미지)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컴활 </a:t>
            </a:r>
            <a:r>
              <a:rPr lang="en-US">
                <a:solidFill>
                  <a:srgbClr val="000000"/>
                </a:solidFill>
              </a:rPr>
              <a:t>(대표이미지)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1407886" y="5971583"/>
            <a:ext cx="4201200" cy="558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학원명 학원주소 전화번호 대표자 사업자 등록번호 대표이메일 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1279800" y="17930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1821900" y="70404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5078788" y="191850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5947341" y="1899662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1078631" y="240424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2394881" y="244679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3915225" y="238186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⑥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3781763" y="70242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⑥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5007400" y="237060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⑦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4229500" y="702430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⑦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3170300" y="2843912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⑧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269525" y="302776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⑨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2959625" y="323612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⑩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1166650" y="36659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⑪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6150700" y="702430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⑫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1078625" y="58789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⑫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6487075" y="695012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⑬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3aba1f399f_12_80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509" name="Google Shape;509;g13aba1f399f_12_80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사용유무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STATUS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0" name="Google Shape;510;g13aba1f399f_12_80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511" name="Google Shape;511;g13aba1f399f_12_80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512" name="Google Shape;512;g13aba1f399f_12_80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3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과정 소개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3a933c64e5_3_312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518" name="Google Shape;518;g13a933c64e5_3_31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519" name="Google Shape;519;g13a933c64e5_3_312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과정소개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프론트엔드 과정 소개페이지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프론트엔드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과정의 강의 목록을 확인 할 수 있다.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0" name="Google Shape;520;g13a933c64e5_3_31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2.3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과정 소개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  <p:sp>
        <p:nvSpPr>
          <p:cNvPr id="521" name="Google Shape;521;g13a933c64e5_3_312"/>
          <p:cNvSpPr/>
          <p:nvPr/>
        </p:nvSpPr>
        <p:spPr>
          <a:xfrm>
            <a:off x="3203944" y="1970620"/>
            <a:ext cx="1367100" cy="45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XX 학원</a:t>
            </a:r>
            <a:endParaRPr sz="2000"/>
          </a:p>
        </p:txBody>
      </p:sp>
      <p:sp>
        <p:nvSpPr>
          <p:cNvPr id="522" name="Google Shape;522;g13a933c64e5_3_312"/>
          <p:cNvSpPr/>
          <p:nvPr/>
        </p:nvSpPr>
        <p:spPr>
          <a:xfrm>
            <a:off x="5185695" y="1970620"/>
            <a:ext cx="894900" cy="45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마이페이지</a:t>
            </a:r>
            <a:endParaRPr sz="1200"/>
          </a:p>
        </p:txBody>
      </p:sp>
      <p:sp>
        <p:nvSpPr>
          <p:cNvPr id="523" name="Google Shape;523;g13a933c64e5_3_312"/>
          <p:cNvSpPr/>
          <p:nvPr/>
        </p:nvSpPr>
        <p:spPr>
          <a:xfrm>
            <a:off x="1621146" y="6047291"/>
            <a:ext cx="4377900" cy="572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학원명 학원주소 전화번호 대표자 사업자 등록번호 대표이메일 </a:t>
            </a:r>
            <a:endParaRPr sz="1200"/>
          </a:p>
        </p:txBody>
      </p:sp>
      <p:sp>
        <p:nvSpPr>
          <p:cNvPr id="524" name="Google Shape;524;g13a933c64e5_3_312"/>
          <p:cNvSpPr/>
          <p:nvPr/>
        </p:nvSpPr>
        <p:spPr>
          <a:xfrm>
            <a:off x="1731899" y="1892800"/>
            <a:ext cx="587100" cy="18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EEFF41"/>
                </a:highlight>
              </a:rPr>
              <a:t>부천</a:t>
            </a:r>
            <a:endParaRPr sz="1200">
              <a:highlight>
                <a:srgbClr val="EEFF41"/>
              </a:highlight>
            </a:endParaRPr>
          </a:p>
        </p:txBody>
      </p:sp>
      <p:sp>
        <p:nvSpPr>
          <p:cNvPr id="525" name="Google Shape;525;g13a933c64e5_3_312"/>
          <p:cNvSpPr/>
          <p:nvPr/>
        </p:nvSpPr>
        <p:spPr>
          <a:xfrm>
            <a:off x="2136684" y="1892800"/>
            <a:ext cx="486600" cy="18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화곡</a:t>
            </a:r>
            <a:endParaRPr sz="1200"/>
          </a:p>
        </p:txBody>
      </p:sp>
      <p:sp>
        <p:nvSpPr>
          <p:cNvPr id="526" name="Google Shape;526;g13a933c64e5_3_312"/>
          <p:cNvSpPr/>
          <p:nvPr/>
        </p:nvSpPr>
        <p:spPr>
          <a:xfrm>
            <a:off x="1630571" y="2533246"/>
            <a:ext cx="4513800" cy="45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학원소개              과정소개                온라인상담                 커뮤니티                     </a:t>
            </a:r>
            <a:endParaRPr sz="1200"/>
          </a:p>
        </p:txBody>
      </p:sp>
      <p:sp>
        <p:nvSpPr>
          <p:cNvPr id="527" name="Google Shape;527;g13a933c64e5_3_312"/>
          <p:cNvSpPr/>
          <p:nvPr/>
        </p:nvSpPr>
        <p:spPr>
          <a:xfrm>
            <a:off x="6218325" y="1970620"/>
            <a:ext cx="894900" cy="45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로그아웃</a:t>
            </a:r>
            <a:endParaRPr sz="1200"/>
          </a:p>
        </p:txBody>
      </p:sp>
      <p:sp>
        <p:nvSpPr>
          <p:cNvPr id="528" name="Google Shape;528;g13a933c64e5_3_312"/>
          <p:cNvSpPr/>
          <p:nvPr/>
        </p:nvSpPr>
        <p:spPr>
          <a:xfrm>
            <a:off x="1880824" y="3106600"/>
            <a:ext cx="9774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프론트엔드</a:t>
            </a:r>
            <a:endParaRPr sz="1200"/>
          </a:p>
        </p:txBody>
      </p:sp>
      <p:sp>
        <p:nvSpPr>
          <p:cNvPr id="529" name="Google Shape;529;g13a933c64e5_3_312"/>
          <p:cNvSpPr/>
          <p:nvPr/>
        </p:nvSpPr>
        <p:spPr>
          <a:xfrm>
            <a:off x="1880833" y="4156324"/>
            <a:ext cx="8949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HTML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530" name="Google Shape;530;g13a933c64e5_3_312"/>
          <p:cNvSpPr/>
          <p:nvPr/>
        </p:nvSpPr>
        <p:spPr>
          <a:xfrm>
            <a:off x="1880833" y="4785778"/>
            <a:ext cx="8949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CSS</a:t>
            </a:r>
            <a:endParaRPr sz="1200"/>
          </a:p>
        </p:txBody>
      </p:sp>
      <p:sp>
        <p:nvSpPr>
          <p:cNvPr id="531" name="Google Shape;531;g13a933c64e5_3_312"/>
          <p:cNvSpPr/>
          <p:nvPr/>
        </p:nvSpPr>
        <p:spPr>
          <a:xfrm>
            <a:off x="1880834" y="5469028"/>
            <a:ext cx="8949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react</a:t>
            </a:r>
            <a:endParaRPr sz="1200"/>
          </a:p>
        </p:txBody>
      </p:sp>
      <p:sp>
        <p:nvSpPr>
          <p:cNvPr id="532" name="Google Shape;532;g13a933c64e5_3_312"/>
          <p:cNvSpPr/>
          <p:nvPr/>
        </p:nvSpPr>
        <p:spPr>
          <a:xfrm>
            <a:off x="5442475" y="4156324"/>
            <a:ext cx="5217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찜하기</a:t>
            </a:r>
            <a:endParaRPr sz="1000"/>
          </a:p>
        </p:txBody>
      </p:sp>
      <p:sp>
        <p:nvSpPr>
          <p:cNvPr id="533" name="Google Shape;533;g13a933c64e5_3_312"/>
          <p:cNvSpPr/>
          <p:nvPr/>
        </p:nvSpPr>
        <p:spPr>
          <a:xfrm>
            <a:off x="5442475" y="4785932"/>
            <a:ext cx="5217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찜하기</a:t>
            </a:r>
            <a:endParaRPr sz="1000"/>
          </a:p>
        </p:txBody>
      </p:sp>
      <p:sp>
        <p:nvSpPr>
          <p:cNvPr id="534" name="Google Shape;534;g13a933c64e5_3_312"/>
          <p:cNvSpPr/>
          <p:nvPr/>
        </p:nvSpPr>
        <p:spPr>
          <a:xfrm>
            <a:off x="5442475" y="5450927"/>
            <a:ext cx="5217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찜하기</a:t>
            </a:r>
            <a:endParaRPr sz="1000"/>
          </a:p>
        </p:txBody>
      </p:sp>
      <p:sp>
        <p:nvSpPr>
          <p:cNvPr id="535" name="Google Shape;535;g13a933c64e5_3_312"/>
          <p:cNvSpPr/>
          <p:nvPr/>
        </p:nvSpPr>
        <p:spPr>
          <a:xfrm>
            <a:off x="1880833" y="3526869"/>
            <a:ext cx="4647000" cy="45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과정상세정보</a:t>
            </a:r>
            <a:endParaRPr sz="1200"/>
          </a:p>
        </p:txBody>
      </p:sp>
      <p:sp>
        <p:nvSpPr>
          <p:cNvPr id="536" name="Google Shape;536;g13a933c64e5_3_312"/>
          <p:cNvSpPr/>
          <p:nvPr/>
        </p:nvSpPr>
        <p:spPr>
          <a:xfrm>
            <a:off x="6080511" y="4156324"/>
            <a:ext cx="5217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신청</a:t>
            </a:r>
            <a:endParaRPr sz="1000"/>
          </a:p>
        </p:txBody>
      </p:sp>
      <p:sp>
        <p:nvSpPr>
          <p:cNvPr id="537" name="Google Shape;537;g13a933c64e5_3_312"/>
          <p:cNvSpPr/>
          <p:nvPr/>
        </p:nvSpPr>
        <p:spPr>
          <a:xfrm>
            <a:off x="6080511" y="4785778"/>
            <a:ext cx="5217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신청</a:t>
            </a:r>
            <a:endParaRPr sz="1000"/>
          </a:p>
        </p:txBody>
      </p:sp>
      <p:sp>
        <p:nvSpPr>
          <p:cNvPr id="538" name="Google Shape;538;g13a933c64e5_3_312"/>
          <p:cNvSpPr/>
          <p:nvPr/>
        </p:nvSpPr>
        <p:spPr>
          <a:xfrm>
            <a:off x="6080511" y="5465415"/>
            <a:ext cx="5217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신청</a:t>
            </a:r>
            <a:endParaRPr sz="1000"/>
          </a:p>
        </p:txBody>
      </p:sp>
      <p:sp>
        <p:nvSpPr>
          <p:cNvPr id="539" name="Google Shape;539;g13a933c64e5_3_312"/>
          <p:cNvSpPr/>
          <p:nvPr/>
        </p:nvSpPr>
        <p:spPr>
          <a:xfrm>
            <a:off x="5676823" y="3095900"/>
            <a:ext cx="1062000" cy="18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전체과목신청</a:t>
            </a:r>
            <a:endParaRPr sz="1000"/>
          </a:p>
        </p:txBody>
      </p:sp>
      <p:sp>
        <p:nvSpPr>
          <p:cNvPr id="540" name="Google Shape;540;g13a933c64e5_3_312"/>
          <p:cNvSpPr/>
          <p:nvPr/>
        </p:nvSpPr>
        <p:spPr>
          <a:xfrm>
            <a:off x="315925" y="1892800"/>
            <a:ext cx="1222800" cy="472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</a:rPr>
              <a:t>국비과정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34343"/>
                </a:solidFill>
              </a:rPr>
              <a:t>백엔드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FF0000"/>
                </a:solidFill>
              </a:rPr>
              <a:t>프론트엔드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1" name="Google Shape;541;g13a933c64e5_3_312"/>
          <p:cNvSpPr/>
          <p:nvPr/>
        </p:nvSpPr>
        <p:spPr>
          <a:xfrm>
            <a:off x="315925" y="1892800"/>
            <a:ext cx="1222800" cy="83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과정소개</a:t>
            </a:r>
            <a:endParaRPr sz="1200"/>
          </a:p>
        </p:txBody>
      </p:sp>
      <p:sp>
        <p:nvSpPr>
          <p:cNvPr id="542" name="Google Shape;542;g13a933c64e5_3_312"/>
          <p:cNvSpPr/>
          <p:nvPr/>
        </p:nvSpPr>
        <p:spPr>
          <a:xfrm>
            <a:off x="1615627" y="3008201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13a933c64e5_3_312"/>
          <p:cNvSpPr/>
          <p:nvPr/>
        </p:nvSpPr>
        <p:spPr>
          <a:xfrm>
            <a:off x="5409619" y="3026567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13a933c64e5_3_312"/>
          <p:cNvSpPr/>
          <p:nvPr/>
        </p:nvSpPr>
        <p:spPr>
          <a:xfrm>
            <a:off x="1615635" y="3312199"/>
            <a:ext cx="30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13a933c64e5_3_312"/>
          <p:cNvSpPr txBox="1"/>
          <p:nvPr/>
        </p:nvSpPr>
        <p:spPr>
          <a:xfrm>
            <a:off x="1554825" y="393932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④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546" name="Google Shape;546;g13a933c64e5_3_312"/>
          <p:cNvSpPr txBox="1"/>
          <p:nvPr/>
        </p:nvSpPr>
        <p:spPr>
          <a:xfrm>
            <a:off x="315920" y="3188184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⑦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547" name="Google Shape;547;g13a933c64e5_3_312"/>
          <p:cNvSpPr txBox="1"/>
          <p:nvPr/>
        </p:nvSpPr>
        <p:spPr>
          <a:xfrm>
            <a:off x="5893825" y="3881509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⑥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548" name="Google Shape;548;g13a933c64e5_3_312"/>
          <p:cNvSpPr txBox="1"/>
          <p:nvPr/>
        </p:nvSpPr>
        <p:spPr>
          <a:xfrm>
            <a:off x="5245492" y="3884342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⑤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549" name="Google Shape;549;g13a933c64e5_3_312"/>
          <p:cNvSpPr/>
          <p:nvPr/>
        </p:nvSpPr>
        <p:spPr>
          <a:xfrm>
            <a:off x="1796125" y="4035100"/>
            <a:ext cx="1062000" cy="177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13a933c64e5_3_312"/>
          <p:cNvSpPr/>
          <p:nvPr/>
        </p:nvSpPr>
        <p:spPr>
          <a:xfrm>
            <a:off x="5341850" y="4124629"/>
            <a:ext cx="703500" cy="177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13a933c64e5_3_312"/>
          <p:cNvSpPr/>
          <p:nvPr/>
        </p:nvSpPr>
        <p:spPr>
          <a:xfrm>
            <a:off x="6045350" y="4124629"/>
            <a:ext cx="703500" cy="177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13a933c64e5_3_312"/>
          <p:cNvSpPr txBox="1"/>
          <p:nvPr/>
        </p:nvSpPr>
        <p:spPr>
          <a:xfrm>
            <a:off x="7113250" y="2240600"/>
            <a:ext cx="3000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6700" lvl="0" marL="266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eriod"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프론트</a:t>
            </a: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엔드 라는 과정이름이 표시된다.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0" marL="266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eriod"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 신청 페이지로 이동하며 이동시 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프론트엔드 과정 전체 강의가 신청된다. 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0" marL="266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eriod"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프론트엔드 과정 상세정보가 나타난다,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0" marL="266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eriod"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 상세정보 페이지로 이동한다.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0" marL="266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eriod"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강의를 찜할수 있다.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0" marL="266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eriod"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강의를 신청 할 수 있다.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0" marL="266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AutoNum type="arabicPeriod"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 소개페이지로 이동한다.</a:t>
            </a:r>
            <a:endParaRPr/>
          </a:p>
        </p:txBody>
      </p:sp>
      <p:sp>
        <p:nvSpPr>
          <p:cNvPr id="553" name="Google Shape;553;g13a933c64e5_3_312"/>
          <p:cNvSpPr/>
          <p:nvPr/>
        </p:nvSpPr>
        <p:spPr>
          <a:xfrm>
            <a:off x="1630576" y="2533250"/>
            <a:ext cx="5118300" cy="45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학원소개              과정소개                자격증과정                 커뮤니티                     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3aba1f399f_12_88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559" name="Google Shape;559;g13aba1f399f_12_88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사용유무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STATUS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0" name="Google Shape;560;g13aba1f399f_12_88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561" name="Google Shape;561;g13aba1f399f_12_88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562" name="Google Shape;562;g13aba1f399f_12_88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3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과정 소개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3b471f8b37_11_0"/>
          <p:cNvSpPr/>
          <p:nvPr/>
        </p:nvSpPr>
        <p:spPr>
          <a:xfrm>
            <a:off x="410925" y="4027125"/>
            <a:ext cx="780300" cy="91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13b471f8b37_11_0"/>
          <p:cNvSpPr/>
          <p:nvPr/>
        </p:nvSpPr>
        <p:spPr>
          <a:xfrm>
            <a:off x="377525" y="1892800"/>
            <a:ext cx="6735600" cy="47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69" name="Google Shape;569;g13b471f8b37_11_0"/>
          <p:cNvSpPr/>
          <p:nvPr/>
        </p:nvSpPr>
        <p:spPr>
          <a:xfrm>
            <a:off x="3111294" y="1971483"/>
            <a:ext cx="1362300" cy="4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XX 학원</a:t>
            </a:r>
            <a:endParaRPr sz="2000"/>
          </a:p>
        </p:txBody>
      </p:sp>
      <p:sp>
        <p:nvSpPr>
          <p:cNvPr id="570" name="Google Shape;570;g13b471f8b37_11_0"/>
          <p:cNvSpPr/>
          <p:nvPr/>
        </p:nvSpPr>
        <p:spPr>
          <a:xfrm>
            <a:off x="5085926" y="1971483"/>
            <a:ext cx="891600" cy="46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마이페이지</a:t>
            </a:r>
            <a:endParaRPr sz="1300"/>
          </a:p>
        </p:txBody>
      </p:sp>
      <p:sp>
        <p:nvSpPr>
          <p:cNvPr id="571" name="Google Shape;571;g13b471f8b37_11_0"/>
          <p:cNvSpPr/>
          <p:nvPr/>
        </p:nvSpPr>
        <p:spPr>
          <a:xfrm>
            <a:off x="1599073" y="6093372"/>
            <a:ext cx="4362300" cy="57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학원명 학원주소 전화번호 대표자 사업자 등록번호 대표이메일 </a:t>
            </a:r>
            <a:endParaRPr sz="1300"/>
          </a:p>
        </p:txBody>
      </p:sp>
      <p:sp>
        <p:nvSpPr>
          <p:cNvPr id="572" name="Google Shape;572;g13b471f8b37_11_0"/>
          <p:cNvSpPr/>
          <p:nvPr/>
        </p:nvSpPr>
        <p:spPr>
          <a:xfrm>
            <a:off x="1527875" y="1892800"/>
            <a:ext cx="519900" cy="18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</a:rPr>
              <a:t>부천</a:t>
            </a:r>
            <a:endParaRPr sz="1300">
              <a:highlight>
                <a:srgbClr val="FFFFFF"/>
              </a:highlight>
            </a:endParaRPr>
          </a:p>
        </p:txBody>
      </p:sp>
      <p:sp>
        <p:nvSpPr>
          <p:cNvPr id="573" name="Google Shape;573;g13b471f8b37_11_0"/>
          <p:cNvSpPr/>
          <p:nvPr/>
        </p:nvSpPr>
        <p:spPr>
          <a:xfrm>
            <a:off x="2047877" y="1892800"/>
            <a:ext cx="584700" cy="18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화곡</a:t>
            </a:r>
            <a:endParaRPr sz="1300"/>
          </a:p>
        </p:txBody>
      </p:sp>
      <p:sp>
        <p:nvSpPr>
          <p:cNvPr id="574" name="Google Shape;574;g13b471f8b37_11_0"/>
          <p:cNvSpPr/>
          <p:nvPr/>
        </p:nvSpPr>
        <p:spPr>
          <a:xfrm>
            <a:off x="1543575" y="2540350"/>
            <a:ext cx="5247300" cy="4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학원소개              과정소개                자격증과정                 커뮤니티                     </a:t>
            </a:r>
            <a:endParaRPr sz="1300"/>
          </a:p>
        </p:txBody>
      </p:sp>
      <p:sp>
        <p:nvSpPr>
          <p:cNvPr id="575" name="Google Shape;575;g13b471f8b37_11_0"/>
          <p:cNvSpPr/>
          <p:nvPr/>
        </p:nvSpPr>
        <p:spPr>
          <a:xfrm>
            <a:off x="6190755" y="1971483"/>
            <a:ext cx="891600" cy="46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로그아웃</a:t>
            </a:r>
            <a:endParaRPr sz="1300"/>
          </a:p>
        </p:txBody>
      </p:sp>
      <p:sp>
        <p:nvSpPr>
          <p:cNvPr id="576" name="Google Shape;576;g13b471f8b37_11_0"/>
          <p:cNvSpPr/>
          <p:nvPr/>
        </p:nvSpPr>
        <p:spPr>
          <a:xfrm>
            <a:off x="1868850" y="3183700"/>
            <a:ext cx="1083600" cy="18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자격증과정</a:t>
            </a:r>
            <a:endParaRPr sz="1300"/>
          </a:p>
        </p:txBody>
      </p:sp>
      <p:sp>
        <p:nvSpPr>
          <p:cNvPr id="577" name="Google Shape;577;g13b471f8b37_11_0"/>
          <p:cNvSpPr/>
          <p:nvPr/>
        </p:nvSpPr>
        <p:spPr>
          <a:xfrm>
            <a:off x="1868844" y="4181430"/>
            <a:ext cx="891600" cy="18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컴활</a:t>
            </a:r>
            <a:endParaRPr sz="1300"/>
          </a:p>
        </p:txBody>
      </p:sp>
      <p:sp>
        <p:nvSpPr>
          <p:cNvPr id="578" name="Google Shape;578;g13b471f8b37_11_0"/>
          <p:cNvSpPr/>
          <p:nvPr/>
        </p:nvSpPr>
        <p:spPr>
          <a:xfrm>
            <a:off x="1868844" y="4817866"/>
            <a:ext cx="891600" cy="18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GTQ</a:t>
            </a:r>
            <a:endParaRPr sz="1300"/>
          </a:p>
        </p:txBody>
      </p:sp>
      <p:sp>
        <p:nvSpPr>
          <p:cNvPr id="579" name="Google Shape;579;g13b471f8b37_11_0"/>
          <p:cNvSpPr/>
          <p:nvPr/>
        </p:nvSpPr>
        <p:spPr>
          <a:xfrm>
            <a:off x="1868845" y="5508694"/>
            <a:ext cx="891600" cy="18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정보처리</a:t>
            </a:r>
            <a:endParaRPr sz="1300"/>
          </a:p>
        </p:txBody>
      </p:sp>
      <p:sp>
        <p:nvSpPr>
          <p:cNvPr id="580" name="Google Shape;580;g13b471f8b37_11_0"/>
          <p:cNvSpPr/>
          <p:nvPr/>
        </p:nvSpPr>
        <p:spPr>
          <a:xfrm>
            <a:off x="4778675" y="3179600"/>
            <a:ext cx="584700" cy="18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찜하기</a:t>
            </a:r>
            <a:endParaRPr sz="1000"/>
          </a:p>
        </p:txBody>
      </p:sp>
      <p:sp>
        <p:nvSpPr>
          <p:cNvPr id="581" name="Google Shape;581;g13b471f8b37_11_0"/>
          <p:cNvSpPr/>
          <p:nvPr/>
        </p:nvSpPr>
        <p:spPr>
          <a:xfrm>
            <a:off x="1868844" y="3544994"/>
            <a:ext cx="4630500" cy="46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과정상세정보</a:t>
            </a:r>
            <a:endParaRPr sz="1300"/>
          </a:p>
        </p:txBody>
      </p:sp>
      <p:sp>
        <p:nvSpPr>
          <p:cNvPr id="582" name="Google Shape;582;g13b471f8b37_11_0"/>
          <p:cNvSpPr/>
          <p:nvPr/>
        </p:nvSpPr>
        <p:spPr>
          <a:xfrm>
            <a:off x="5482700" y="3179600"/>
            <a:ext cx="824700" cy="18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온라인상담</a:t>
            </a:r>
            <a:endParaRPr sz="1000"/>
          </a:p>
        </p:txBody>
      </p:sp>
      <p:sp>
        <p:nvSpPr>
          <p:cNvPr id="583" name="Google Shape;583;g13b471f8b37_11_0"/>
          <p:cNvSpPr/>
          <p:nvPr/>
        </p:nvSpPr>
        <p:spPr>
          <a:xfrm>
            <a:off x="301625" y="1892800"/>
            <a:ext cx="1218300" cy="47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0000"/>
                </a:solidFill>
                <a:highlight>
                  <a:srgbClr val="EEFF41"/>
                </a:highlight>
              </a:rPr>
              <a:t>자격증과정</a:t>
            </a:r>
            <a:endParaRPr sz="1300"/>
          </a:p>
        </p:txBody>
      </p:sp>
      <p:sp>
        <p:nvSpPr>
          <p:cNvPr id="584" name="Google Shape;584;g13b471f8b37_11_0"/>
          <p:cNvSpPr/>
          <p:nvPr/>
        </p:nvSpPr>
        <p:spPr>
          <a:xfrm>
            <a:off x="301625" y="1892800"/>
            <a:ext cx="1218300" cy="84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</a:rPr>
              <a:t>과정소개</a:t>
            </a:r>
            <a:endParaRPr sz="1300"/>
          </a:p>
        </p:txBody>
      </p:sp>
      <p:sp>
        <p:nvSpPr>
          <p:cNvPr id="585" name="Google Shape;585;g13b471f8b37_11_0"/>
          <p:cNvSpPr/>
          <p:nvPr/>
        </p:nvSpPr>
        <p:spPr>
          <a:xfrm>
            <a:off x="5417692" y="4181430"/>
            <a:ext cx="519900" cy="18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찜하기</a:t>
            </a:r>
            <a:endParaRPr sz="1000"/>
          </a:p>
        </p:txBody>
      </p:sp>
      <p:sp>
        <p:nvSpPr>
          <p:cNvPr id="586" name="Google Shape;586;g13b471f8b37_11_0"/>
          <p:cNvSpPr/>
          <p:nvPr/>
        </p:nvSpPr>
        <p:spPr>
          <a:xfrm>
            <a:off x="5417692" y="4818022"/>
            <a:ext cx="519900" cy="18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찜하기</a:t>
            </a:r>
            <a:endParaRPr sz="1000"/>
          </a:p>
        </p:txBody>
      </p:sp>
      <p:sp>
        <p:nvSpPr>
          <p:cNvPr id="587" name="Google Shape;587;g13b471f8b37_11_0"/>
          <p:cNvSpPr/>
          <p:nvPr/>
        </p:nvSpPr>
        <p:spPr>
          <a:xfrm>
            <a:off x="5417692" y="5490392"/>
            <a:ext cx="519900" cy="18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찜하기</a:t>
            </a:r>
            <a:endParaRPr sz="1000"/>
          </a:p>
        </p:txBody>
      </p:sp>
      <p:sp>
        <p:nvSpPr>
          <p:cNvPr id="588" name="Google Shape;588;g13b471f8b37_11_0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589" name="Google Shape;589;g13b471f8b37_11_0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590" name="Google Shape;590;g13b471f8b37_11_0"/>
          <p:cNvGraphicFramePr/>
          <p:nvPr/>
        </p:nvGraphicFramePr>
        <p:xfrm>
          <a:off x="-12" y="6286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817875"/>
                <a:gridCol w="3447300"/>
                <a:gridCol w="930225"/>
                <a:gridCol w="1982725"/>
                <a:gridCol w="2727875"/>
              </a:tblGrid>
              <a:tr h="518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과정소개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자격증</a:t>
                      </a: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과정 소개페이지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국비과정을 확인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78875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6997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과정제목이 나타난다.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찜하기 버튼을 누르면 전체 과정을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찜할수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온라인 상담 페이지로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 상세 정보 글이 나타난다.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각각의 과정을 클릭하면 과정 소개페이지로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과정 찜하기 버튼을 누르면 해당과정을 찜할수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1" name="Google Shape;591;g13b471f8b37_11_0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2.4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자격증과정</a:t>
            </a:r>
            <a:r>
              <a:rPr b="1" lang="en-US" sz="1800">
                <a:solidFill>
                  <a:schemeClr val="lt1"/>
                </a:solidFill>
              </a:rPr>
              <a:t> 페이지</a:t>
            </a:r>
            <a:endParaRPr/>
          </a:p>
        </p:txBody>
      </p:sp>
      <p:sp>
        <p:nvSpPr>
          <p:cNvPr id="592" name="Google Shape;592;g13b471f8b37_11_0"/>
          <p:cNvSpPr/>
          <p:nvPr/>
        </p:nvSpPr>
        <p:spPr>
          <a:xfrm>
            <a:off x="1539427" y="3160601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g13b471f8b37_11_0"/>
          <p:cNvSpPr/>
          <p:nvPr/>
        </p:nvSpPr>
        <p:spPr>
          <a:xfrm>
            <a:off x="4500725" y="3087831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g13b471f8b37_11_0"/>
          <p:cNvSpPr/>
          <p:nvPr/>
        </p:nvSpPr>
        <p:spPr>
          <a:xfrm>
            <a:off x="5288660" y="2957499"/>
            <a:ext cx="30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g13b471f8b37_11_0"/>
          <p:cNvSpPr txBox="1"/>
          <p:nvPr/>
        </p:nvSpPr>
        <p:spPr>
          <a:xfrm>
            <a:off x="1608023" y="34280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④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596" name="Google Shape;596;g13b471f8b37_11_0"/>
          <p:cNvSpPr txBox="1"/>
          <p:nvPr/>
        </p:nvSpPr>
        <p:spPr>
          <a:xfrm>
            <a:off x="5085925" y="40066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⑥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597" name="Google Shape;597;g13b471f8b37_11_0"/>
          <p:cNvSpPr txBox="1"/>
          <p:nvPr/>
        </p:nvSpPr>
        <p:spPr>
          <a:xfrm>
            <a:off x="1548569" y="3878842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⑤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598" name="Google Shape;598;g13b471f8b37_11_0"/>
          <p:cNvSpPr txBox="1"/>
          <p:nvPr/>
        </p:nvSpPr>
        <p:spPr>
          <a:xfrm>
            <a:off x="11458575" y="221275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⑪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599" name="Google Shape;599;g13b471f8b37_11_0"/>
          <p:cNvSpPr/>
          <p:nvPr/>
        </p:nvSpPr>
        <p:spPr>
          <a:xfrm>
            <a:off x="1719925" y="4035100"/>
            <a:ext cx="1062000" cy="177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g13b471f8b37_11_0"/>
          <p:cNvSpPr/>
          <p:nvPr/>
        </p:nvSpPr>
        <p:spPr>
          <a:xfrm>
            <a:off x="5341850" y="4078725"/>
            <a:ext cx="703500" cy="177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3b471f8b37_11_39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606" name="Google Shape;606;g13b471f8b37_11_39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사용유무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STATUS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지점코드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과정코드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COURSE_CODE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7" name="Google Shape;607;g13b471f8b37_11_39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608" name="Google Shape;608;g13b471f8b37_11_39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609" name="Google Shape;609;g13b471f8b37_11_39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2.4  자격증과정 페이지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3a933c64e5_3_255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615" name="Google Shape;615;g13a933c64e5_3_255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616" name="Google Shape;616;g13a933c64e5_3_255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과정소개 페이지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강의 상세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강의의 상세내용을 확인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과정명, 강의제목 및 강사명이 나타난다.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계획서를 다운받을수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개강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일, 종강일, 시작시간, 종료시간 수강료가 나타난다.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 소갯말이 나타난다.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7" name="Google Shape;617;g13a933c64e5_3_255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2.5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강의 상세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  <p:sp>
        <p:nvSpPr>
          <p:cNvPr id="618" name="Google Shape;618;g13a933c64e5_3_255"/>
          <p:cNvSpPr/>
          <p:nvPr/>
        </p:nvSpPr>
        <p:spPr>
          <a:xfrm>
            <a:off x="2265025" y="1971102"/>
            <a:ext cx="1693800" cy="33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XX 학원</a:t>
            </a:r>
            <a:endParaRPr sz="1800"/>
          </a:p>
        </p:txBody>
      </p:sp>
      <p:sp>
        <p:nvSpPr>
          <p:cNvPr id="619" name="Google Shape;619;g13a933c64e5_3_255"/>
          <p:cNvSpPr/>
          <p:nvPr/>
        </p:nvSpPr>
        <p:spPr>
          <a:xfrm>
            <a:off x="4720025" y="1971102"/>
            <a:ext cx="1108500" cy="338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sp>
        <p:nvSpPr>
          <p:cNvPr id="620" name="Google Shape;620;g13a933c64e5_3_255"/>
          <p:cNvSpPr/>
          <p:nvPr/>
        </p:nvSpPr>
        <p:spPr>
          <a:xfrm>
            <a:off x="326121" y="6096150"/>
            <a:ext cx="6773400" cy="57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학원명 학원주소 전화번호 대표자 사업자 등록번호 대표이메일 </a:t>
            </a:r>
            <a:endParaRPr/>
          </a:p>
        </p:txBody>
      </p:sp>
      <p:sp>
        <p:nvSpPr>
          <p:cNvPr id="621" name="Google Shape;621;g13a933c64e5_3_255"/>
          <p:cNvSpPr/>
          <p:nvPr/>
        </p:nvSpPr>
        <p:spPr>
          <a:xfrm>
            <a:off x="441450" y="1892800"/>
            <a:ext cx="727200" cy="18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부천</a:t>
            </a:r>
            <a:endParaRPr/>
          </a:p>
        </p:txBody>
      </p:sp>
      <p:sp>
        <p:nvSpPr>
          <p:cNvPr id="622" name="Google Shape;622;g13a933c64e5_3_255"/>
          <p:cNvSpPr/>
          <p:nvPr/>
        </p:nvSpPr>
        <p:spPr>
          <a:xfrm>
            <a:off x="942900" y="1892800"/>
            <a:ext cx="603000" cy="18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화곡</a:t>
            </a:r>
            <a:endParaRPr/>
          </a:p>
        </p:txBody>
      </p:sp>
      <p:sp>
        <p:nvSpPr>
          <p:cNvPr id="623" name="Google Shape;623;g13a933c64e5_3_255"/>
          <p:cNvSpPr/>
          <p:nvPr/>
        </p:nvSpPr>
        <p:spPr>
          <a:xfrm>
            <a:off x="334273" y="2382125"/>
            <a:ext cx="6773400" cy="45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        과정소개               자격증과정                 커뮤니티                     </a:t>
            </a:r>
            <a:endParaRPr/>
          </a:p>
        </p:txBody>
      </p:sp>
      <p:sp>
        <p:nvSpPr>
          <p:cNvPr id="624" name="Google Shape;624;g13a933c64e5_3_255"/>
          <p:cNvSpPr/>
          <p:nvPr/>
        </p:nvSpPr>
        <p:spPr>
          <a:xfrm>
            <a:off x="5999250" y="1971102"/>
            <a:ext cx="1108500" cy="338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로그아웃</a:t>
            </a:r>
            <a:endParaRPr/>
          </a:p>
        </p:txBody>
      </p:sp>
      <p:sp>
        <p:nvSpPr>
          <p:cNvPr id="625" name="Google Shape;625;g13a933c64e5_3_255"/>
          <p:cNvSpPr/>
          <p:nvPr/>
        </p:nvSpPr>
        <p:spPr>
          <a:xfrm>
            <a:off x="542061" y="3176871"/>
            <a:ext cx="1216800" cy="241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강의명</a:t>
            </a:r>
            <a:endParaRPr/>
          </a:p>
        </p:txBody>
      </p:sp>
      <p:sp>
        <p:nvSpPr>
          <p:cNvPr id="626" name="Google Shape;626;g13a933c64e5_3_255"/>
          <p:cNvSpPr/>
          <p:nvPr/>
        </p:nvSpPr>
        <p:spPr>
          <a:xfrm>
            <a:off x="523700" y="5290926"/>
            <a:ext cx="5487300" cy="693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강의소개</a:t>
            </a:r>
            <a:endParaRPr/>
          </a:p>
        </p:txBody>
      </p:sp>
      <p:sp>
        <p:nvSpPr>
          <p:cNvPr id="627" name="Google Shape;627;g13a933c64e5_3_255"/>
          <p:cNvSpPr/>
          <p:nvPr/>
        </p:nvSpPr>
        <p:spPr>
          <a:xfrm>
            <a:off x="739489" y="3826529"/>
            <a:ext cx="1301100" cy="241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파일 다운로드.pdf</a:t>
            </a:r>
            <a:endParaRPr sz="1000"/>
          </a:p>
        </p:txBody>
      </p:sp>
      <p:sp>
        <p:nvSpPr>
          <p:cNvPr id="628" name="Google Shape;628;g13a933c64e5_3_255"/>
          <p:cNvSpPr/>
          <p:nvPr/>
        </p:nvSpPr>
        <p:spPr>
          <a:xfrm>
            <a:off x="1383575" y="4382525"/>
            <a:ext cx="1217100" cy="165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g13a933c64e5_3_255"/>
          <p:cNvSpPr/>
          <p:nvPr/>
        </p:nvSpPr>
        <p:spPr>
          <a:xfrm>
            <a:off x="3212175" y="4358991"/>
            <a:ext cx="1217100" cy="165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g13a933c64e5_3_255"/>
          <p:cNvSpPr txBox="1"/>
          <p:nvPr/>
        </p:nvSpPr>
        <p:spPr>
          <a:xfrm>
            <a:off x="639600" y="4267425"/>
            <a:ext cx="67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개강</a:t>
            </a:r>
            <a:endParaRPr sz="1000"/>
          </a:p>
        </p:txBody>
      </p:sp>
      <p:sp>
        <p:nvSpPr>
          <p:cNvPr id="631" name="Google Shape;631;g13a933c64e5_3_255"/>
          <p:cNvSpPr txBox="1"/>
          <p:nvPr/>
        </p:nvSpPr>
        <p:spPr>
          <a:xfrm>
            <a:off x="2714175" y="4267425"/>
            <a:ext cx="49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종강</a:t>
            </a:r>
            <a:endParaRPr sz="1000"/>
          </a:p>
        </p:txBody>
      </p:sp>
      <p:sp>
        <p:nvSpPr>
          <p:cNvPr id="632" name="Google Shape;632;g13a933c64e5_3_255"/>
          <p:cNvSpPr txBox="1"/>
          <p:nvPr/>
        </p:nvSpPr>
        <p:spPr>
          <a:xfrm>
            <a:off x="631800" y="4621063"/>
            <a:ext cx="86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시작 시간</a:t>
            </a:r>
            <a:endParaRPr sz="1000"/>
          </a:p>
        </p:txBody>
      </p:sp>
      <p:sp>
        <p:nvSpPr>
          <p:cNvPr id="633" name="Google Shape;633;g13a933c64e5_3_255"/>
          <p:cNvSpPr/>
          <p:nvPr/>
        </p:nvSpPr>
        <p:spPr>
          <a:xfrm>
            <a:off x="1383575" y="4722392"/>
            <a:ext cx="1217100" cy="165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g13a933c64e5_3_255"/>
          <p:cNvSpPr txBox="1"/>
          <p:nvPr/>
        </p:nvSpPr>
        <p:spPr>
          <a:xfrm>
            <a:off x="2677375" y="4655079"/>
            <a:ext cx="86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종료시간</a:t>
            </a:r>
            <a:endParaRPr sz="1000"/>
          </a:p>
        </p:txBody>
      </p:sp>
      <p:sp>
        <p:nvSpPr>
          <p:cNvPr id="635" name="Google Shape;635;g13a933c64e5_3_255"/>
          <p:cNvSpPr/>
          <p:nvPr/>
        </p:nvSpPr>
        <p:spPr>
          <a:xfrm>
            <a:off x="3334175" y="4750512"/>
            <a:ext cx="1217100" cy="165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g13a933c64e5_3_255"/>
          <p:cNvSpPr/>
          <p:nvPr/>
        </p:nvSpPr>
        <p:spPr>
          <a:xfrm>
            <a:off x="544193" y="2911845"/>
            <a:ext cx="1216800" cy="241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과</a:t>
            </a:r>
            <a:r>
              <a:rPr lang="en-US"/>
              <a:t>정명</a:t>
            </a:r>
            <a:endParaRPr/>
          </a:p>
        </p:txBody>
      </p:sp>
      <p:sp>
        <p:nvSpPr>
          <p:cNvPr id="637" name="Google Shape;637;g13a933c64e5_3_255"/>
          <p:cNvSpPr txBox="1"/>
          <p:nvPr/>
        </p:nvSpPr>
        <p:spPr>
          <a:xfrm>
            <a:off x="627765" y="4943172"/>
            <a:ext cx="86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수강료</a:t>
            </a:r>
            <a:endParaRPr sz="1000"/>
          </a:p>
        </p:txBody>
      </p:sp>
      <p:sp>
        <p:nvSpPr>
          <p:cNvPr id="638" name="Google Shape;638;g13a933c64e5_3_255"/>
          <p:cNvSpPr/>
          <p:nvPr/>
        </p:nvSpPr>
        <p:spPr>
          <a:xfrm>
            <a:off x="1379903" y="5008831"/>
            <a:ext cx="1217100" cy="165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g13a933c64e5_3_255"/>
          <p:cNvSpPr/>
          <p:nvPr/>
        </p:nvSpPr>
        <p:spPr>
          <a:xfrm>
            <a:off x="255961" y="2797962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13a933c64e5_3_255"/>
          <p:cNvSpPr/>
          <p:nvPr/>
        </p:nvSpPr>
        <p:spPr>
          <a:xfrm>
            <a:off x="470544" y="372012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g13a933c64e5_3_255"/>
          <p:cNvSpPr/>
          <p:nvPr/>
        </p:nvSpPr>
        <p:spPr>
          <a:xfrm>
            <a:off x="462172" y="4192298"/>
            <a:ext cx="30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g13a933c64e5_3_255"/>
          <p:cNvSpPr txBox="1"/>
          <p:nvPr/>
        </p:nvSpPr>
        <p:spPr>
          <a:xfrm>
            <a:off x="334277" y="5127279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④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643" name="Google Shape;643;g13a933c64e5_3_255"/>
          <p:cNvSpPr/>
          <p:nvPr/>
        </p:nvSpPr>
        <p:spPr>
          <a:xfrm>
            <a:off x="702075" y="4279150"/>
            <a:ext cx="4003800" cy="948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g13a933c64e5_3_255"/>
          <p:cNvSpPr/>
          <p:nvPr/>
        </p:nvSpPr>
        <p:spPr>
          <a:xfrm>
            <a:off x="468900" y="2832777"/>
            <a:ext cx="1367400" cy="948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g13a933c64e5_3_255"/>
          <p:cNvSpPr/>
          <p:nvPr/>
        </p:nvSpPr>
        <p:spPr>
          <a:xfrm>
            <a:off x="542061" y="3448496"/>
            <a:ext cx="1216800" cy="241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강사명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3aba1f399f_12_96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651" name="Google Shape;651;g13aba1f399f_12_96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강사명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TEACHER_NAME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개강일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START_DATE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종강일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END_DATE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시작시간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START_TIME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종료시간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END_TIME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수강료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TUITION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강의목표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CLASS_TARGET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2" name="Google Shape;652;g13aba1f399f_12_96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653" name="Google Shape;653;g13aba1f399f_12_96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654" name="Google Shape;654;g13aba1f399f_12_96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5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강의 상세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3a933c64e5_8_192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660" name="Google Shape;660;g13a933c64e5_8_19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661" name="Google Shape;661;g13a933c64e5_8_192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과정소개 페이지, 찜목록페이지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결제페이지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마이페이지, 전체강의목록, 자유게시판, 수강중인 강의목록을 확인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②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②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 할 과정/강의를 확인한다.</a:t>
                      </a: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 수단을 확인한다.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유의사항 동의에 체크한다.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결제창으로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찜하기 화면으로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2" name="Google Shape;662;g13a933c64e5_8_19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2.6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결제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  <p:sp>
        <p:nvSpPr>
          <p:cNvPr id="663" name="Google Shape;663;g13a933c64e5_8_192"/>
          <p:cNvSpPr txBox="1"/>
          <p:nvPr/>
        </p:nvSpPr>
        <p:spPr>
          <a:xfrm>
            <a:off x="902275" y="26679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664" name="Google Shape;664;g13a933c64e5_8_192"/>
          <p:cNvSpPr/>
          <p:nvPr/>
        </p:nvSpPr>
        <p:spPr>
          <a:xfrm>
            <a:off x="902263" y="330480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g13a933c64e5_8_192"/>
          <p:cNvSpPr/>
          <p:nvPr/>
        </p:nvSpPr>
        <p:spPr>
          <a:xfrm>
            <a:off x="2684387" y="1971475"/>
            <a:ext cx="1773900" cy="4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666" name="Google Shape;666;g13a933c64e5_8_192"/>
          <p:cNvSpPr/>
          <p:nvPr/>
        </p:nvSpPr>
        <p:spPr>
          <a:xfrm>
            <a:off x="4800600" y="1971475"/>
            <a:ext cx="1136100" cy="46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sp>
        <p:nvSpPr>
          <p:cNvPr id="667" name="Google Shape;667;g13a933c64e5_8_192"/>
          <p:cNvSpPr/>
          <p:nvPr/>
        </p:nvSpPr>
        <p:spPr>
          <a:xfrm>
            <a:off x="1365309" y="6093417"/>
            <a:ext cx="4343100" cy="578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학원명 학원주소 전화번호 대표자 사업자 등록번호 대표이메일 </a:t>
            </a:r>
            <a:endParaRPr/>
          </a:p>
        </p:txBody>
      </p:sp>
      <p:sp>
        <p:nvSpPr>
          <p:cNvPr id="668" name="Google Shape;668;g13a933c64e5_8_192"/>
          <p:cNvSpPr/>
          <p:nvPr/>
        </p:nvSpPr>
        <p:spPr>
          <a:xfrm>
            <a:off x="1312474" y="1892800"/>
            <a:ext cx="682800" cy="18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부천</a:t>
            </a:r>
            <a:endParaRPr/>
          </a:p>
        </p:txBody>
      </p:sp>
      <p:sp>
        <p:nvSpPr>
          <p:cNvPr id="669" name="Google Shape;669;g13a933c64e5_8_192"/>
          <p:cNvSpPr/>
          <p:nvPr/>
        </p:nvSpPr>
        <p:spPr>
          <a:xfrm>
            <a:off x="1814577" y="1892800"/>
            <a:ext cx="582300" cy="18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화곡</a:t>
            </a:r>
            <a:endParaRPr/>
          </a:p>
        </p:txBody>
      </p:sp>
      <p:sp>
        <p:nvSpPr>
          <p:cNvPr id="670" name="Google Shape;670;g13a933c64e5_8_192"/>
          <p:cNvSpPr txBox="1"/>
          <p:nvPr/>
        </p:nvSpPr>
        <p:spPr>
          <a:xfrm>
            <a:off x="345501" y="2174038"/>
            <a:ext cx="16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&lt;수강신청-결제&gt;</a:t>
            </a:r>
            <a:endParaRPr/>
          </a:p>
        </p:txBody>
      </p:sp>
      <p:sp>
        <p:nvSpPr>
          <p:cNvPr id="671" name="Google Shape;671;g13a933c64e5_8_192"/>
          <p:cNvSpPr txBox="1"/>
          <p:nvPr/>
        </p:nvSpPr>
        <p:spPr>
          <a:xfrm>
            <a:off x="943450" y="4428375"/>
            <a:ext cx="5640000" cy="1539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결제수단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ㅁ신용카드      ㅁ실시간계좌이체    ㅁ가상계좌      ㅁ간편결제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000000"/>
                </a:solidFill>
              </a:rPr>
              <a:t>확인 및 유의사항   </a:t>
            </a:r>
            <a:r>
              <a:rPr lang="en-US" sz="800">
                <a:solidFill>
                  <a:srgbClr val="000000"/>
                </a:solidFill>
              </a:rPr>
              <a:t>ㅁ전체 동의하기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72" name="Google Shape;672;g13a933c64e5_8_192"/>
          <p:cNvSpPr txBox="1"/>
          <p:nvPr/>
        </p:nvSpPr>
        <p:spPr>
          <a:xfrm>
            <a:off x="747755" y="2994442"/>
            <a:ext cx="139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확인/결제</a:t>
            </a:r>
            <a:endParaRPr b="1" sz="800"/>
          </a:p>
        </p:txBody>
      </p:sp>
      <p:sp>
        <p:nvSpPr>
          <p:cNvPr id="673" name="Google Shape;673;g13a933c64e5_8_192"/>
          <p:cNvSpPr txBox="1"/>
          <p:nvPr/>
        </p:nvSpPr>
        <p:spPr>
          <a:xfrm>
            <a:off x="943450" y="3294348"/>
            <a:ext cx="5640000" cy="80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과정명    백엔드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강의명    자바 기반 웹&amp;앱 프로그래밍                                  소계 : 1,240,000 원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과정명    백엔드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강의명    JSP와 Servlet 기초                                                   소계 : 120,000 원</a:t>
            </a:r>
            <a:endParaRPr sz="800"/>
          </a:p>
        </p:txBody>
      </p:sp>
      <p:sp>
        <p:nvSpPr>
          <p:cNvPr id="674" name="Google Shape;674;g13a933c64e5_8_192"/>
          <p:cNvSpPr txBox="1"/>
          <p:nvPr/>
        </p:nvSpPr>
        <p:spPr>
          <a:xfrm>
            <a:off x="3319895" y="3675687"/>
            <a:ext cx="326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FF0000"/>
                </a:solidFill>
              </a:rPr>
              <a:t>총 결제금액</a:t>
            </a:r>
            <a:endParaRPr b="1" sz="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1,360,000원</a:t>
            </a:r>
            <a:endParaRPr b="1" sz="800"/>
          </a:p>
        </p:txBody>
      </p:sp>
      <p:sp>
        <p:nvSpPr>
          <p:cNvPr id="675" name="Google Shape;675;g13a933c64e5_8_192"/>
          <p:cNvSpPr/>
          <p:nvPr/>
        </p:nvSpPr>
        <p:spPr>
          <a:xfrm>
            <a:off x="1365309" y="5280864"/>
            <a:ext cx="3518400" cy="66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~~~~~~~~~~~~~~~~~~~~~~~~~~~~~~~~~~~~~~~~~~~~~~~~~~~~</a:t>
            </a:r>
            <a:endParaRPr/>
          </a:p>
        </p:txBody>
      </p:sp>
      <p:sp>
        <p:nvSpPr>
          <p:cNvPr id="676" name="Google Shape;676;g13a933c64e5_8_192"/>
          <p:cNvSpPr/>
          <p:nvPr/>
        </p:nvSpPr>
        <p:spPr>
          <a:xfrm>
            <a:off x="5744828" y="4426104"/>
            <a:ext cx="855600" cy="16671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g13a933c64e5_8_192"/>
          <p:cNvSpPr/>
          <p:nvPr/>
        </p:nvSpPr>
        <p:spPr>
          <a:xfrm>
            <a:off x="5784468" y="4934762"/>
            <a:ext cx="776100" cy="369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결제하기</a:t>
            </a:r>
            <a:endParaRPr sz="1200"/>
          </a:p>
        </p:txBody>
      </p:sp>
      <p:sp>
        <p:nvSpPr>
          <p:cNvPr id="678" name="Google Shape;678;g13a933c64e5_8_192"/>
          <p:cNvSpPr txBox="1"/>
          <p:nvPr/>
        </p:nvSpPr>
        <p:spPr>
          <a:xfrm>
            <a:off x="5809933" y="4426104"/>
            <a:ext cx="887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총 결제금액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1,360,000원</a:t>
            </a:r>
            <a:endParaRPr b="1" sz="1100"/>
          </a:p>
        </p:txBody>
      </p:sp>
      <p:sp>
        <p:nvSpPr>
          <p:cNvPr id="679" name="Google Shape;679;g13a933c64e5_8_192"/>
          <p:cNvSpPr/>
          <p:nvPr/>
        </p:nvSpPr>
        <p:spPr>
          <a:xfrm>
            <a:off x="5784468" y="5355134"/>
            <a:ext cx="776100" cy="369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이전페이지</a:t>
            </a:r>
            <a:endParaRPr sz="1200"/>
          </a:p>
        </p:txBody>
      </p:sp>
      <p:sp>
        <p:nvSpPr>
          <p:cNvPr id="680" name="Google Shape;680;g13a933c64e5_8_192"/>
          <p:cNvSpPr/>
          <p:nvPr/>
        </p:nvSpPr>
        <p:spPr>
          <a:xfrm>
            <a:off x="902225" y="2544975"/>
            <a:ext cx="5160900" cy="4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       과정소개             온라인상담       커뮤니티                     </a:t>
            </a:r>
            <a:endParaRPr/>
          </a:p>
        </p:txBody>
      </p:sp>
      <p:sp>
        <p:nvSpPr>
          <p:cNvPr id="681" name="Google Shape;681;g13a933c64e5_8_192"/>
          <p:cNvSpPr/>
          <p:nvPr/>
        </p:nvSpPr>
        <p:spPr>
          <a:xfrm>
            <a:off x="6019202" y="1979825"/>
            <a:ext cx="1041000" cy="46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로그아웃</a:t>
            </a:r>
            <a:endParaRPr/>
          </a:p>
        </p:txBody>
      </p:sp>
      <p:sp>
        <p:nvSpPr>
          <p:cNvPr id="682" name="Google Shape;682;g13a933c64e5_8_192"/>
          <p:cNvSpPr/>
          <p:nvPr/>
        </p:nvSpPr>
        <p:spPr>
          <a:xfrm>
            <a:off x="1766541" y="481484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g13a933c64e5_8_192"/>
          <p:cNvSpPr/>
          <p:nvPr/>
        </p:nvSpPr>
        <p:spPr>
          <a:xfrm>
            <a:off x="6222906" y="5073823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g13a933c64e5_8_192"/>
          <p:cNvSpPr/>
          <p:nvPr/>
        </p:nvSpPr>
        <p:spPr>
          <a:xfrm>
            <a:off x="6223656" y="553894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g13a933c64e5_8_192"/>
          <p:cNvSpPr txBox="1"/>
          <p:nvPr/>
        </p:nvSpPr>
        <p:spPr>
          <a:xfrm>
            <a:off x="747750" y="330860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686" name="Google Shape;686;g13a933c64e5_8_192"/>
          <p:cNvSpPr/>
          <p:nvPr/>
        </p:nvSpPr>
        <p:spPr>
          <a:xfrm>
            <a:off x="1057638" y="429285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g13a933c64e5_8_192"/>
          <p:cNvSpPr/>
          <p:nvPr/>
        </p:nvSpPr>
        <p:spPr>
          <a:xfrm>
            <a:off x="900900" y="2535300"/>
            <a:ext cx="5160900" cy="45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학원소개              과정소개                자격증과정                 커뮤니티                     </a:t>
            </a:r>
            <a:endParaRPr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3aba1f399f_12_104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693" name="Google Shape;693;g13aba1f399f_12_104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PAYMENT_CODE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STU_ID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과정코드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장바구니코드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CART_CODE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결제수단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PAY_METHOD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확인및유의사항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CONFIRM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결제금액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결제수단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PAY_METHOD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4" name="Google Shape;694;g13aba1f399f_12_104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695" name="Google Shape;695;g13aba1f399f_12_104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696" name="Google Shape;696;g13aba1f399f_12_104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6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결제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"/>
          <p:cNvSpPr txBox="1"/>
          <p:nvPr>
            <p:ph idx="12" type="sldNum"/>
          </p:nvPr>
        </p:nvSpPr>
        <p:spPr>
          <a:xfrm>
            <a:off x="3872880" y="6671742"/>
            <a:ext cx="2063750" cy="2136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702" name="Google Shape;702;p8"/>
          <p:cNvSpPr txBox="1"/>
          <p:nvPr/>
        </p:nvSpPr>
        <p:spPr>
          <a:xfrm>
            <a:off x="301625" y="171450"/>
            <a:ext cx="40036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703" name="Google Shape;703;p8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커뮤니티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학원공지사항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학원의 커뮤니티 게시판에서 공지사항 및 질문게시판을 확인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커뮤니티의 공지사항란으로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질문게시판으로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검색어를 입력하면 해당 키워드에 포함된 게시글을 검색한다.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페이지번호로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4" name="Google Shape;704;p8"/>
          <p:cNvSpPr txBox="1"/>
          <p:nvPr/>
        </p:nvSpPr>
        <p:spPr>
          <a:xfrm>
            <a:off x="5902325" y="323850"/>
            <a:ext cx="40036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3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1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학원 공지사항 페이지 </a:t>
            </a:r>
            <a:endParaRPr/>
          </a:p>
        </p:txBody>
      </p:sp>
      <p:sp>
        <p:nvSpPr>
          <p:cNvPr id="705" name="Google Shape;705;p8"/>
          <p:cNvSpPr/>
          <p:nvPr/>
        </p:nvSpPr>
        <p:spPr>
          <a:xfrm>
            <a:off x="2863407" y="3208757"/>
            <a:ext cx="309999" cy="24840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8"/>
          <p:cNvSpPr/>
          <p:nvPr/>
        </p:nvSpPr>
        <p:spPr>
          <a:xfrm>
            <a:off x="2303462" y="3585242"/>
            <a:ext cx="309999" cy="24840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8"/>
          <p:cNvSpPr/>
          <p:nvPr/>
        </p:nvSpPr>
        <p:spPr>
          <a:xfrm>
            <a:off x="2979288" y="2065925"/>
            <a:ext cx="1727400" cy="41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708" name="Google Shape;708;p8"/>
          <p:cNvSpPr/>
          <p:nvPr/>
        </p:nvSpPr>
        <p:spPr>
          <a:xfrm>
            <a:off x="315925" y="1907089"/>
            <a:ext cx="1145700" cy="476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학원공지사항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질문게시판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-과정1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-과정2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-과정3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8"/>
          <p:cNvSpPr/>
          <p:nvPr/>
        </p:nvSpPr>
        <p:spPr>
          <a:xfrm>
            <a:off x="315925" y="1892800"/>
            <a:ext cx="1145700" cy="76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커뮤니티</a:t>
            </a:r>
            <a:endParaRPr/>
          </a:p>
        </p:txBody>
      </p:sp>
      <p:sp>
        <p:nvSpPr>
          <p:cNvPr id="710" name="Google Shape;710;p8"/>
          <p:cNvSpPr txBox="1"/>
          <p:nvPr/>
        </p:nvSpPr>
        <p:spPr>
          <a:xfrm>
            <a:off x="1689804" y="2149770"/>
            <a:ext cx="10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8"/>
          <p:cNvSpPr/>
          <p:nvPr/>
        </p:nvSpPr>
        <p:spPr>
          <a:xfrm>
            <a:off x="4923227" y="2106425"/>
            <a:ext cx="1145700" cy="414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sp>
        <p:nvSpPr>
          <p:cNvPr id="712" name="Google Shape;712;p8"/>
          <p:cNvSpPr/>
          <p:nvPr/>
        </p:nvSpPr>
        <p:spPr>
          <a:xfrm>
            <a:off x="1659273" y="1924750"/>
            <a:ext cx="645000" cy="16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부천</a:t>
            </a:r>
            <a:endParaRPr/>
          </a:p>
        </p:txBody>
      </p:sp>
      <p:sp>
        <p:nvSpPr>
          <p:cNvPr id="713" name="Google Shape;713;p8"/>
          <p:cNvSpPr/>
          <p:nvPr/>
        </p:nvSpPr>
        <p:spPr>
          <a:xfrm>
            <a:off x="2133500" y="1924750"/>
            <a:ext cx="566700" cy="16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화곡</a:t>
            </a:r>
            <a:endParaRPr/>
          </a:p>
        </p:txBody>
      </p:sp>
      <p:sp>
        <p:nvSpPr>
          <p:cNvPr id="714" name="Google Shape;714;p8"/>
          <p:cNvSpPr/>
          <p:nvPr/>
        </p:nvSpPr>
        <p:spPr>
          <a:xfrm>
            <a:off x="1736813" y="3506505"/>
            <a:ext cx="4966800" cy="293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8"/>
          <p:cNvSpPr/>
          <p:nvPr/>
        </p:nvSpPr>
        <p:spPr>
          <a:xfrm>
            <a:off x="6145073" y="2120575"/>
            <a:ext cx="968100" cy="414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로그아웃</a:t>
            </a:r>
            <a:endParaRPr/>
          </a:p>
        </p:txBody>
      </p:sp>
      <p:sp>
        <p:nvSpPr>
          <p:cNvPr id="716" name="Google Shape;716;p8"/>
          <p:cNvSpPr/>
          <p:nvPr/>
        </p:nvSpPr>
        <p:spPr>
          <a:xfrm>
            <a:off x="3304475" y="5877100"/>
            <a:ext cx="1145700" cy="30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페이지번호</a:t>
            </a:r>
            <a:endParaRPr/>
          </a:p>
        </p:txBody>
      </p:sp>
      <p:sp>
        <p:nvSpPr>
          <p:cNvPr id="717" name="Google Shape;717;p8"/>
          <p:cNvSpPr/>
          <p:nvPr/>
        </p:nvSpPr>
        <p:spPr>
          <a:xfrm>
            <a:off x="3523376" y="3130073"/>
            <a:ext cx="3061200" cy="30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제목,내용,제목내용 / 검색어 입력</a:t>
            </a:r>
            <a:endParaRPr/>
          </a:p>
        </p:txBody>
      </p:sp>
      <p:sp>
        <p:nvSpPr>
          <p:cNvPr id="718" name="Google Shape;718;p8"/>
          <p:cNvSpPr/>
          <p:nvPr/>
        </p:nvSpPr>
        <p:spPr>
          <a:xfrm>
            <a:off x="1863567" y="3098273"/>
            <a:ext cx="1462800" cy="37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게시판 이름</a:t>
            </a:r>
            <a:endParaRPr/>
          </a:p>
        </p:txBody>
      </p:sp>
      <p:sp>
        <p:nvSpPr>
          <p:cNvPr id="719" name="Google Shape;719;p8"/>
          <p:cNvSpPr/>
          <p:nvPr/>
        </p:nvSpPr>
        <p:spPr>
          <a:xfrm>
            <a:off x="2558172" y="3665814"/>
            <a:ext cx="22602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</a:rPr>
              <a:t>(게시물번호) 게시물이름 </a:t>
            </a:r>
            <a:r>
              <a:rPr lang="en-US" sz="1100"/>
              <a:t> 작성자</a:t>
            </a:r>
            <a:endParaRPr sz="1100"/>
          </a:p>
        </p:txBody>
      </p:sp>
      <p:sp>
        <p:nvSpPr>
          <p:cNvPr id="720" name="Google Shape;720;p8"/>
          <p:cNvSpPr/>
          <p:nvPr/>
        </p:nvSpPr>
        <p:spPr>
          <a:xfrm>
            <a:off x="4901434" y="3665814"/>
            <a:ext cx="12120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조회수/작성일</a:t>
            </a:r>
            <a:endParaRPr sz="1200"/>
          </a:p>
        </p:txBody>
      </p:sp>
      <p:sp>
        <p:nvSpPr>
          <p:cNvPr id="721" name="Google Shape;721;p8"/>
          <p:cNvSpPr/>
          <p:nvPr/>
        </p:nvSpPr>
        <p:spPr>
          <a:xfrm>
            <a:off x="2558172" y="4018754"/>
            <a:ext cx="22602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</a:rPr>
              <a:t>(게시물번호) 게시물이름</a:t>
            </a:r>
            <a:r>
              <a:rPr lang="en-US" sz="1100"/>
              <a:t>  작성자</a:t>
            </a:r>
            <a:endParaRPr sz="1100"/>
          </a:p>
        </p:txBody>
      </p:sp>
      <p:sp>
        <p:nvSpPr>
          <p:cNvPr id="722" name="Google Shape;722;p8"/>
          <p:cNvSpPr/>
          <p:nvPr/>
        </p:nvSpPr>
        <p:spPr>
          <a:xfrm>
            <a:off x="4901434" y="4018754"/>
            <a:ext cx="12120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조회수/작성일</a:t>
            </a:r>
            <a:endParaRPr sz="1200"/>
          </a:p>
        </p:txBody>
      </p:sp>
      <p:sp>
        <p:nvSpPr>
          <p:cNvPr id="723" name="Google Shape;723;p8"/>
          <p:cNvSpPr/>
          <p:nvPr/>
        </p:nvSpPr>
        <p:spPr>
          <a:xfrm>
            <a:off x="2558172" y="4371694"/>
            <a:ext cx="22602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</a:rPr>
              <a:t>(게시물번호) 게시물</a:t>
            </a:r>
            <a:r>
              <a:rPr lang="en-US" sz="1100">
                <a:solidFill>
                  <a:srgbClr val="000000"/>
                </a:solidFill>
              </a:rPr>
              <a:t>이름  </a:t>
            </a:r>
            <a:r>
              <a:rPr lang="en-US" sz="1100"/>
              <a:t>작성자</a:t>
            </a:r>
            <a:endParaRPr sz="1100"/>
          </a:p>
        </p:txBody>
      </p:sp>
      <p:sp>
        <p:nvSpPr>
          <p:cNvPr id="724" name="Google Shape;724;p8"/>
          <p:cNvSpPr/>
          <p:nvPr/>
        </p:nvSpPr>
        <p:spPr>
          <a:xfrm>
            <a:off x="4901434" y="4371694"/>
            <a:ext cx="12120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조회수/작성일</a:t>
            </a:r>
            <a:endParaRPr sz="1200"/>
          </a:p>
        </p:txBody>
      </p:sp>
      <p:sp>
        <p:nvSpPr>
          <p:cNvPr id="725" name="Google Shape;725;p8"/>
          <p:cNvSpPr/>
          <p:nvPr/>
        </p:nvSpPr>
        <p:spPr>
          <a:xfrm>
            <a:off x="2558172" y="4724634"/>
            <a:ext cx="22602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</a:rPr>
              <a:t>(게시물번호) </a:t>
            </a:r>
            <a:r>
              <a:rPr lang="en-US" sz="1100">
                <a:solidFill>
                  <a:srgbClr val="000000"/>
                </a:solidFill>
              </a:rPr>
              <a:t>게</a:t>
            </a:r>
            <a:r>
              <a:rPr lang="en-US" sz="1100">
                <a:solidFill>
                  <a:srgbClr val="000000"/>
                </a:solidFill>
              </a:rPr>
              <a:t>시물이름  </a:t>
            </a:r>
            <a:r>
              <a:rPr lang="en-US" sz="1100"/>
              <a:t>작성자</a:t>
            </a:r>
            <a:endParaRPr sz="1100"/>
          </a:p>
        </p:txBody>
      </p:sp>
      <p:sp>
        <p:nvSpPr>
          <p:cNvPr id="726" name="Google Shape;726;p8"/>
          <p:cNvSpPr/>
          <p:nvPr/>
        </p:nvSpPr>
        <p:spPr>
          <a:xfrm>
            <a:off x="4901434" y="4724634"/>
            <a:ext cx="12120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조회수/작성일</a:t>
            </a:r>
            <a:endParaRPr sz="1200"/>
          </a:p>
        </p:txBody>
      </p:sp>
      <p:sp>
        <p:nvSpPr>
          <p:cNvPr id="727" name="Google Shape;727;p8"/>
          <p:cNvSpPr/>
          <p:nvPr/>
        </p:nvSpPr>
        <p:spPr>
          <a:xfrm>
            <a:off x="2558172" y="5077574"/>
            <a:ext cx="22602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</a:rPr>
              <a:t>(게시물번호</a:t>
            </a:r>
            <a:r>
              <a:rPr lang="en-US" sz="1100">
                <a:solidFill>
                  <a:srgbClr val="000000"/>
                </a:solidFill>
              </a:rPr>
              <a:t>)</a:t>
            </a:r>
            <a:r>
              <a:rPr lang="en-US" sz="1100">
                <a:solidFill>
                  <a:srgbClr val="000000"/>
                </a:solidFill>
              </a:rPr>
              <a:t> 게시물이름  </a:t>
            </a:r>
            <a:r>
              <a:rPr lang="en-US" sz="1100"/>
              <a:t>작성자</a:t>
            </a:r>
            <a:endParaRPr sz="1100"/>
          </a:p>
        </p:txBody>
      </p:sp>
      <p:sp>
        <p:nvSpPr>
          <p:cNvPr id="728" name="Google Shape;728;p8"/>
          <p:cNvSpPr/>
          <p:nvPr/>
        </p:nvSpPr>
        <p:spPr>
          <a:xfrm>
            <a:off x="4901434" y="5077574"/>
            <a:ext cx="12120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조회수/작성일</a:t>
            </a:r>
            <a:endParaRPr sz="1200"/>
          </a:p>
        </p:txBody>
      </p:sp>
      <p:sp>
        <p:nvSpPr>
          <p:cNvPr id="729" name="Google Shape;729;p8"/>
          <p:cNvSpPr/>
          <p:nvPr/>
        </p:nvSpPr>
        <p:spPr>
          <a:xfrm>
            <a:off x="2558172" y="5430514"/>
            <a:ext cx="22602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</a:rPr>
              <a:t>(게시물번호) 게시물이름  </a:t>
            </a:r>
            <a:r>
              <a:rPr lang="en-US" sz="1100"/>
              <a:t>작성자</a:t>
            </a:r>
            <a:endParaRPr sz="1100"/>
          </a:p>
        </p:txBody>
      </p:sp>
      <p:sp>
        <p:nvSpPr>
          <p:cNvPr id="730" name="Google Shape;730;p8"/>
          <p:cNvSpPr/>
          <p:nvPr/>
        </p:nvSpPr>
        <p:spPr>
          <a:xfrm>
            <a:off x="4901434" y="5430514"/>
            <a:ext cx="12120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조회수/작성일</a:t>
            </a:r>
            <a:endParaRPr sz="1200"/>
          </a:p>
        </p:txBody>
      </p:sp>
      <p:sp>
        <p:nvSpPr>
          <p:cNvPr id="731" name="Google Shape;731;p8"/>
          <p:cNvSpPr/>
          <p:nvPr/>
        </p:nvSpPr>
        <p:spPr>
          <a:xfrm>
            <a:off x="1659278" y="2646850"/>
            <a:ext cx="5400600" cy="41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과정소개        온라인상담         커뮤니티                     </a:t>
            </a:r>
            <a:endParaRPr/>
          </a:p>
        </p:txBody>
      </p:sp>
      <p:sp>
        <p:nvSpPr>
          <p:cNvPr id="732" name="Google Shape;732;p8"/>
          <p:cNvSpPr/>
          <p:nvPr/>
        </p:nvSpPr>
        <p:spPr>
          <a:xfrm>
            <a:off x="672014" y="313006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8"/>
          <p:cNvSpPr/>
          <p:nvPr/>
        </p:nvSpPr>
        <p:spPr>
          <a:xfrm>
            <a:off x="631138" y="398305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8"/>
          <p:cNvSpPr/>
          <p:nvPr/>
        </p:nvSpPr>
        <p:spPr>
          <a:xfrm>
            <a:off x="6274925" y="3131275"/>
            <a:ext cx="349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8"/>
          <p:cNvSpPr/>
          <p:nvPr/>
        </p:nvSpPr>
        <p:spPr>
          <a:xfrm>
            <a:off x="3722381" y="5680336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8"/>
          <p:cNvSpPr/>
          <p:nvPr/>
        </p:nvSpPr>
        <p:spPr>
          <a:xfrm>
            <a:off x="1630575" y="2609450"/>
            <a:ext cx="5453700" cy="45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학원소개              과정소개                자격증과정                 커뮤니티                     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aba1f399f_12_0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27" name="Google Shape;127;g13aba1f399f_12_0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대표이미지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main_image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IMAGE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8" name="Google Shape;128;g13aba1f399f_12_0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29" name="Google Shape;129;g13aba1f399f_12_0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30" name="Google Shape;130;g13aba1f399f_12_0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1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메인페이지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3aba1f399f_12_128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742" name="Google Shape;742;g13aba1f399f_12_128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NOTICE_CODE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TITLE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VIEWS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사용유무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STATUS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TITLE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VIEWS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3" name="Google Shape;743;g13aba1f399f_12_128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744" name="Google Shape;744;g13aba1f399f_12_128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745" name="Google Shape;745;g13aba1f399f_12_128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3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1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학원공지사</a:t>
            </a:r>
            <a:r>
              <a:rPr b="1" lang="en-US" sz="1800">
                <a:solidFill>
                  <a:schemeClr val="lt1"/>
                </a:solidFill>
              </a:rPr>
              <a:t>항 페이지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3a933c64e5_3_414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751" name="Google Shape;751;g13a933c64e5_3_414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752" name="Google Shape;752;g13a933c64e5_3_414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커뮤니티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질문게시판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학원의 커뮤니티 게시판에서 공지사항 및 질문게시판을 확인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커뮤니티의 공지사항란으로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질문게시판으로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페이지번호로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글쓰기로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내게시글보기로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3" name="Google Shape;753;g13a933c64e5_3_414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3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질문게시판 페이지</a:t>
            </a:r>
            <a:endParaRPr/>
          </a:p>
        </p:txBody>
      </p:sp>
      <p:sp>
        <p:nvSpPr>
          <p:cNvPr id="754" name="Google Shape;754;g13a933c64e5_3_414"/>
          <p:cNvSpPr/>
          <p:nvPr/>
        </p:nvSpPr>
        <p:spPr>
          <a:xfrm>
            <a:off x="2863407" y="3208757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g13a933c64e5_3_414"/>
          <p:cNvSpPr/>
          <p:nvPr/>
        </p:nvSpPr>
        <p:spPr>
          <a:xfrm>
            <a:off x="2303462" y="3585242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g13a933c64e5_3_414"/>
          <p:cNvSpPr/>
          <p:nvPr/>
        </p:nvSpPr>
        <p:spPr>
          <a:xfrm>
            <a:off x="3133535" y="2065935"/>
            <a:ext cx="1281000" cy="41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757" name="Google Shape;757;g13a933c64e5_3_414"/>
          <p:cNvSpPr/>
          <p:nvPr/>
        </p:nvSpPr>
        <p:spPr>
          <a:xfrm>
            <a:off x="315925" y="1907089"/>
            <a:ext cx="1145700" cy="476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학원공지사항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질문게시판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-과정1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-과정2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-과정3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g13a933c64e5_3_414"/>
          <p:cNvSpPr/>
          <p:nvPr/>
        </p:nvSpPr>
        <p:spPr>
          <a:xfrm>
            <a:off x="315925" y="1892800"/>
            <a:ext cx="1145700" cy="76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커뮤니티</a:t>
            </a:r>
            <a:endParaRPr/>
          </a:p>
        </p:txBody>
      </p:sp>
      <p:sp>
        <p:nvSpPr>
          <p:cNvPr id="759" name="Google Shape;759;g13a933c64e5_3_414"/>
          <p:cNvSpPr txBox="1"/>
          <p:nvPr/>
        </p:nvSpPr>
        <p:spPr>
          <a:xfrm>
            <a:off x="1689804" y="2149770"/>
            <a:ext cx="10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g13a933c64e5_3_414"/>
          <p:cNvSpPr/>
          <p:nvPr/>
        </p:nvSpPr>
        <p:spPr>
          <a:xfrm>
            <a:off x="5383119" y="2106417"/>
            <a:ext cx="838200" cy="414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sp>
        <p:nvSpPr>
          <p:cNvPr id="761" name="Google Shape;761;g13a933c64e5_3_414"/>
          <p:cNvSpPr/>
          <p:nvPr/>
        </p:nvSpPr>
        <p:spPr>
          <a:xfrm>
            <a:off x="1659273" y="1924750"/>
            <a:ext cx="645000" cy="16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부천</a:t>
            </a:r>
            <a:endParaRPr/>
          </a:p>
        </p:txBody>
      </p:sp>
      <p:sp>
        <p:nvSpPr>
          <p:cNvPr id="762" name="Google Shape;762;g13a933c64e5_3_414"/>
          <p:cNvSpPr/>
          <p:nvPr/>
        </p:nvSpPr>
        <p:spPr>
          <a:xfrm>
            <a:off x="2133500" y="1924750"/>
            <a:ext cx="566700" cy="16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화곡</a:t>
            </a:r>
            <a:endParaRPr/>
          </a:p>
        </p:txBody>
      </p:sp>
      <p:sp>
        <p:nvSpPr>
          <p:cNvPr id="763" name="Google Shape;763;g13a933c64e5_3_414"/>
          <p:cNvSpPr/>
          <p:nvPr/>
        </p:nvSpPr>
        <p:spPr>
          <a:xfrm>
            <a:off x="1736813" y="3506505"/>
            <a:ext cx="4966800" cy="293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g13a933c64e5_3_414"/>
          <p:cNvSpPr/>
          <p:nvPr/>
        </p:nvSpPr>
        <p:spPr>
          <a:xfrm>
            <a:off x="6274935" y="2120567"/>
            <a:ext cx="838200" cy="414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로그아웃</a:t>
            </a:r>
            <a:endParaRPr/>
          </a:p>
        </p:txBody>
      </p:sp>
      <p:sp>
        <p:nvSpPr>
          <p:cNvPr id="765" name="Google Shape;765;g13a933c64e5_3_414"/>
          <p:cNvSpPr/>
          <p:nvPr/>
        </p:nvSpPr>
        <p:spPr>
          <a:xfrm>
            <a:off x="5634175" y="5995650"/>
            <a:ext cx="1002900" cy="37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내게시글보기</a:t>
            </a:r>
            <a:endParaRPr sz="1100"/>
          </a:p>
        </p:txBody>
      </p:sp>
      <p:sp>
        <p:nvSpPr>
          <p:cNvPr id="766" name="Google Shape;766;g13a933c64e5_3_414"/>
          <p:cNvSpPr/>
          <p:nvPr/>
        </p:nvSpPr>
        <p:spPr>
          <a:xfrm>
            <a:off x="4735575" y="5995649"/>
            <a:ext cx="898500" cy="37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글쓰기</a:t>
            </a:r>
            <a:endParaRPr/>
          </a:p>
        </p:txBody>
      </p:sp>
      <p:sp>
        <p:nvSpPr>
          <p:cNvPr id="767" name="Google Shape;767;g13a933c64e5_3_414"/>
          <p:cNvSpPr/>
          <p:nvPr/>
        </p:nvSpPr>
        <p:spPr>
          <a:xfrm>
            <a:off x="3304475" y="5877100"/>
            <a:ext cx="1145700" cy="30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페이지번호</a:t>
            </a:r>
            <a:endParaRPr/>
          </a:p>
        </p:txBody>
      </p:sp>
      <p:sp>
        <p:nvSpPr>
          <p:cNvPr id="768" name="Google Shape;768;g13a933c64e5_3_414"/>
          <p:cNvSpPr/>
          <p:nvPr/>
        </p:nvSpPr>
        <p:spPr>
          <a:xfrm>
            <a:off x="3523376" y="3130073"/>
            <a:ext cx="3061200" cy="30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제목,내용,제목내용 / 검색어 입력</a:t>
            </a:r>
            <a:endParaRPr/>
          </a:p>
        </p:txBody>
      </p:sp>
      <p:sp>
        <p:nvSpPr>
          <p:cNvPr id="769" name="Google Shape;769;g13a933c64e5_3_414"/>
          <p:cNvSpPr/>
          <p:nvPr/>
        </p:nvSpPr>
        <p:spPr>
          <a:xfrm>
            <a:off x="1863567" y="3098273"/>
            <a:ext cx="1462800" cy="37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게시판 이름</a:t>
            </a:r>
            <a:endParaRPr/>
          </a:p>
        </p:txBody>
      </p:sp>
      <p:sp>
        <p:nvSpPr>
          <p:cNvPr id="770" name="Google Shape;770;g13a933c64e5_3_414"/>
          <p:cNvSpPr/>
          <p:nvPr/>
        </p:nvSpPr>
        <p:spPr>
          <a:xfrm>
            <a:off x="2558172" y="3665814"/>
            <a:ext cx="22602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</a:rPr>
              <a:t>(게시물번호) 게시물이름  </a:t>
            </a:r>
            <a:r>
              <a:rPr lang="en-US" sz="1100"/>
              <a:t>작성자</a:t>
            </a:r>
            <a:r>
              <a:rPr lang="en-US" sz="1100">
                <a:solidFill>
                  <a:srgbClr val="000000"/>
                </a:solidFill>
              </a:rPr>
              <a:t>  </a:t>
            </a:r>
            <a:endParaRPr sz="1100"/>
          </a:p>
        </p:txBody>
      </p:sp>
      <p:sp>
        <p:nvSpPr>
          <p:cNvPr id="771" name="Google Shape;771;g13a933c64e5_3_414"/>
          <p:cNvSpPr/>
          <p:nvPr/>
        </p:nvSpPr>
        <p:spPr>
          <a:xfrm>
            <a:off x="4901434" y="3665814"/>
            <a:ext cx="12120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조회수/작성일</a:t>
            </a:r>
            <a:endParaRPr sz="1200"/>
          </a:p>
        </p:txBody>
      </p:sp>
      <p:sp>
        <p:nvSpPr>
          <p:cNvPr id="772" name="Google Shape;772;g13a933c64e5_3_414"/>
          <p:cNvSpPr/>
          <p:nvPr/>
        </p:nvSpPr>
        <p:spPr>
          <a:xfrm>
            <a:off x="2558172" y="4018754"/>
            <a:ext cx="22602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</a:rPr>
              <a:t>(게시물번호) 게시물이름  </a:t>
            </a:r>
            <a:r>
              <a:rPr lang="en-US" sz="1100"/>
              <a:t>작성자</a:t>
            </a:r>
            <a:r>
              <a:rPr lang="en-US" sz="1100">
                <a:solidFill>
                  <a:srgbClr val="000000"/>
                </a:solidFill>
              </a:rPr>
              <a:t>   </a:t>
            </a:r>
            <a:endParaRPr sz="1100"/>
          </a:p>
        </p:txBody>
      </p:sp>
      <p:sp>
        <p:nvSpPr>
          <p:cNvPr id="773" name="Google Shape;773;g13a933c64e5_3_414"/>
          <p:cNvSpPr/>
          <p:nvPr/>
        </p:nvSpPr>
        <p:spPr>
          <a:xfrm>
            <a:off x="4901434" y="4018754"/>
            <a:ext cx="12120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조회수/작성일</a:t>
            </a:r>
            <a:endParaRPr sz="1200"/>
          </a:p>
        </p:txBody>
      </p:sp>
      <p:sp>
        <p:nvSpPr>
          <p:cNvPr id="774" name="Google Shape;774;g13a933c64e5_3_414"/>
          <p:cNvSpPr/>
          <p:nvPr/>
        </p:nvSpPr>
        <p:spPr>
          <a:xfrm>
            <a:off x="2558172" y="4371694"/>
            <a:ext cx="22602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</a:rPr>
              <a:t>(게시물번호) 게시물이름  </a:t>
            </a:r>
            <a:r>
              <a:rPr lang="en-US" sz="1100"/>
              <a:t>작성자</a:t>
            </a:r>
            <a:r>
              <a:rPr lang="en-US" sz="1100">
                <a:solidFill>
                  <a:srgbClr val="000000"/>
                </a:solidFill>
              </a:rPr>
              <a:t>  </a:t>
            </a:r>
            <a:endParaRPr sz="1100"/>
          </a:p>
        </p:txBody>
      </p:sp>
      <p:sp>
        <p:nvSpPr>
          <p:cNvPr id="775" name="Google Shape;775;g13a933c64e5_3_414"/>
          <p:cNvSpPr/>
          <p:nvPr/>
        </p:nvSpPr>
        <p:spPr>
          <a:xfrm>
            <a:off x="4901434" y="4371694"/>
            <a:ext cx="12120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조회수/작성일</a:t>
            </a:r>
            <a:endParaRPr sz="1200"/>
          </a:p>
        </p:txBody>
      </p:sp>
      <p:sp>
        <p:nvSpPr>
          <p:cNvPr id="776" name="Google Shape;776;g13a933c64e5_3_414"/>
          <p:cNvSpPr/>
          <p:nvPr/>
        </p:nvSpPr>
        <p:spPr>
          <a:xfrm>
            <a:off x="2558172" y="4724634"/>
            <a:ext cx="22602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</a:rPr>
              <a:t>(게시물번호) 게시물이름  </a:t>
            </a:r>
            <a:r>
              <a:rPr lang="en-US" sz="1100"/>
              <a:t>작성자</a:t>
            </a:r>
            <a:endParaRPr sz="1100"/>
          </a:p>
        </p:txBody>
      </p:sp>
      <p:sp>
        <p:nvSpPr>
          <p:cNvPr id="777" name="Google Shape;777;g13a933c64e5_3_414"/>
          <p:cNvSpPr/>
          <p:nvPr/>
        </p:nvSpPr>
        <p:spPr>
          <a:xfrm>
            <a:off x="4901434" y="4724634"/>
            <a:ext cx="12120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조회수/작성일</a:t>
            </a:r>
            <a:endParaRPr sz="1200"/>
          </a:p>
        </p:txBody>
      </p:sp>
      <p:sp>
        <p:nvSpPr>
          <p:cNvPr id="778" name="Google Shape;778;g13a933c64e5_3_414"/>
          <p:cNvSpPr/>
          <p:nvPr/>
        </p:nvSpPr>
        <p:spPr>
          <a:xfrm>
            <a:off x="2558172" y="5077574"/>
            <a:ext cx="22602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</a:rPr>
              <a:t>(게시물번호) 게시물이름  </a:t>
            </a:r>
            <a:r>
              <a:rPr lang="en-US" sz="1100"/>
              <a:t>작성자</a:t>
            </a:r>
            <a:r>
              <a:rPr lang="en-US" sz="1100">
                <a:solidFill>
                  <a:srgbClr val="000000"/>
                </a:solidFill>
              </a:rPr>
              <a:t>    </a:t>
            </a:r>
            <a:endParaRPr sz="1100"/>
          </a:p>
        </p:txBody>
      </p:sp>
      <p:sp>
        <p:nvSpPr>
          <p:cNvPr id="779" name="Google Shape;779;g13a933c64e5_3_414"/>
          <p:cNvSpPr/>
          <p:nvPr/>
        </p:nvSpPr>
        <p:spPr>
          <a:xfrm>
            <a:off x="4901434" y="5077574"/>
            <a:ext cx="12120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조회수/작성일</a:t>
            </a:r>
            <a:endParaRPr sz="1200"/>
          </a:p>
        </p:txBody>
      </p:sp>
      <p:sp>
        <p:nvSpPr>
          <p:cNvPr id="780" name="Google Shape;780;g13a933c64e5_3_414"/>
          <p:cNvSpPr/>
          <p:nvPr/>
        </p:nvSpPr>
        <p:spPr>
          <a:xfrm>
            <a:off x="2558172" y="5430514"/>
            <a:ext cx="22602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</a:rPr>
              <a:t>(게시물번호) 게시물이름   </a:t>
            </a:r>
            <a:r>
              <a:rPr lang="en-US" sz="1100"/>
              <a:t>작성자</a:t>
            </a:r>
            <a:r>
              <a:rPr lang="en-US" sz="1100">
                <a:solidFill>
                  <a:srgbClr val="000000"/>
                </a:solidFill>
              </a:rPr>
              <a:t> </a:t>
            </a:r>
            <a:endParaRPr sz="1100"/>
          </a:p>
        </p:txBody>
      </p:sp>
      <p:sp>
        <p:nvSpPr>
          <p:cNvPr id="781" name="Google Shape;781;g13a933c64e5_3_414"/>
          <p:cNvSpPr/>
          <p:nvPr/>
        </p:nvSpPr>
        <p:spPr>
          <a:xfrm>
            <a:off x="4901434" y="5430514"/>
            <a:ext cx="1212000" cy="21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조회수/작성일</a:t>
            </a:r>
            <a:endParaRPr sz="1200"/>
          </a:p>
        </p:txBody>
      </p:sp>
      <p:sp>
        <p:nvSpPr>
          <p:cNvPr id="782" name="Google Shape;782;g13a933c64e5_3_414"/>
          <p:cNvSpPr/>
          <p:nvPr/>
        </p:nvSpPr>
        <p:spPr>
          <a:xfrm>
            <a:off x="1659278" y="2646850"/>
            <a:ext cx="5400600" cy="41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과정소개        온라인상담         커뮤니티                     </a:t>
            </a:r>
            <a:endParaRPr/>
          </a:p>
        </p:txBody>
      </p:sp>
      <p:sp>
        <p:nvSpPr>
          <p:cNvPr id="783" name="Google Shape;783;g13a933c64e5_3_414"/>
          <p:cNvSpPr/>
          <p:nvPr/>
        </p:nvSpPr>
        <p:spPr>
          <a:xfrm>
            <a:off x="672014" y="313006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g13a933c64e5_3_414"/>
          <p:cNvSpPr/>
          <p:nvPr/>
        </p:nvSpPr>
        <p:spPr>
          <a:xfrm>
            <a:off x="631138" y="398305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g13a933c64e5_3_414"/>
          <p:cNvSpPr/>
          <p:nvPr/>
        </p:nvSpPr>
        <p:spPr>
          <a:xfrm>
            <a:off x="3523375" y="4185950"/>
            <a:ext cx="349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g13a933c64e5_3_414"/>
          <p:cNvSpPr/>
          <p:nvPr/>
        </p:nvSpPr>
        <p:spPr>
          <a:xfrm>
            <a:off x="3722381" y="5680336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g13a933c64e5_3_414"/>
          <p:cNvSpPr/>
          <p:nvPr/>
        </p:nvSpPr>
        <p:spPr>
          <a:xfrm>
            <a:off x="4953006" y="5783487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g13a933c64e5_3_414"/>
          <p:cNvSpPr txBox="1"/>
          <p:nvPr/>
        </p:nvSpPr>
        <p:spPr>
          <a:xfrm>
            <a:off x="5980683" y="5729772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⑥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789" name="Google Shape;789;g13a933c64e5_3_414"/>
          <p:cNvSpPr/>
          <p:nvPr/>
        </p:nvSpPr>
        <p:spPr>
          <a:xfrm>
            <a:off x="1680725" y="2595825"/>
            <a:ext cx="5400600" cy="45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학원소개              과정소개                자격증과정                 커뮤니티                     </a:t>
            </a:r>
            <a:endParaRPr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3aba1f399f_12_136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795" name="Google Shape;795;g13aba1f399f_12_136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POST_CODE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TITLE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STU_ID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조회수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VIEWS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6" name="Google Shape;796;g13aba1f399f_12_136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797" name="Google Shape;797;g13aba1f399f_12_136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798" name="Google Shape;798;g13aba1f399f_12_136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3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질문게시판 페이지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3a933c64e5_5_38"/>
          <p:cNvSpPr/>
          <p:nvPr/>
        </p:nvSpPr>
        <p:spPr>
          <a:xfrm>
            <a:off x="511687" y="2209039"/>
            <a:ext cx="6336600" cy="403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04" name="Google Shape;804;g13a933c64e5_5_38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커뮤니티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질문게시판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게시글 등록페이지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 게시글을 등록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 말머리를 설정한다.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제목을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내용을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파일을 첨부한다.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공개여부를 설정한다.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게시글을 등록한다.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작업을 취소하고 커뮤니티로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5" name="Google Shape;805;g13a933c64e5_5_38"/>
          <p:cNvSpPr/>
          <p:nvPr/>
        </p:nvSpPr>
        <p:spPr>
          <a:xfrm>
            <a:off x="511675" y="2222309"/>
            <a:ext cx="1081200" cy="442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학원공지사항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질문게시판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g13a933c64e5_5_38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807" name="Google Shape;807;g13a933c64e5_5_38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808" name="Google Shape;808;g13a933c64e5_5_38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3</a:t>
            </a:r>
            <a:r>
              <a:rPr b="1" lang="en-US" sz="1800">
                <a:solidFill>
                  <a:schemeClr val="lt1"/>
                </a:solidFill>
              </a:rPr>
              <a:t>.3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게시판 글 등록 페이지</a:t>
            </a:r>
            <a:endParaRPr/>
          </a:p>
        </p:txBody>
      </p:sp>
      <p:sp>
        <p:nvSpPr>
          <p:cNvPr id="809" name="Google Shape;809;g13a933c64e5_5_38"/>
          <p:cNvSpPr/>
          <p:nvPr/>
        </p:nvSpPr>
        <p:spPr>
          <a:xfrm>
            <a:off x="5845216" y="473299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g13a933c64e5_5_38"/>
          <p:cNvSpPr/>
          <p:nvPr/>
        </p:nvSpPr>
        <p:spPr>
          <a:xfrm>
            <a:off x="3448556" y="292067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g13a933c64e5_5_38"/>
          <p:cNvSpPr/>
          <p:nvPr/>
        </p:nvSpPr>
        <p:spPr>
          <a:xfrm>
            <a:off x="2339781" y="2920673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g13a933c64e5_5_38"/>
          <p:cNvSpPr txBox="1"/>
          <p:nvPr/>
        </p:nvSpPr>
        <p:spPr>
          <a:xfrm>
            <a:off x="902275" y="26679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813" name="Google Shape;813;g13a933c64e5_5_38"/>
          <p:cNvSpPr/>
          <p:nvPr/>
        </p:nvSpPr>
        <p:spPr>
          <a:xfrm>
            <a:off x="5845213" y="408675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g13a933c64e5_5_38"/>
          <p:cNvSpPr/>
          <p:nvPr/>
        </p:nvSpPr>
        <p:spPr>
          <a:xfrm>
            <a:off x="3041000" y="2353800"/>
            <a:ext cx="1593600" cy="40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XX학원</a:t>
            </a:r>
            <a:endParaRPr sz="3200"/>
          </a:p>
        </p:txBody>
      </p:sp>
      <p:sp>
        <p:nvSpPr>
          <p:cNvPr id="815" name="Google Shape;815;g13a933c64e5_5_38"/>
          <p:cNvSpPr/>
          <p:nvPr/>
        </p:nvSpPr>
        <p:spPr>
          <a:xfrm>
            <a:off x="511675" y="2209050"/>
            <a:ext cx="1081200" cy="7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커뮤니티</a:t>
            </a:r>
            <a:endParaRPr/>
          </a:p>
        </p:txBody>
      </p:sp>
      <p:sp>
        <p:nvSpPr>
          <p:cNvPr id="816" name="Google Shape;816;g13a933c64e5_5_38"/>
          <p:cNvSpPr txBox="1"/>
          <p:nvPr/>
        </p:nvSpPr>
        <p:spPr>
          <a:xfrm>
            <a:off x="1808384" y="2447491"/>
            <a:ext cx="9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g13a933c64e5_5_38"/>
          <p:cNvSpPr/>
          <p:nvPr/>
        </p:nvSpPr>
        <p:spPr>
          <a:xfrm>
            <a:off x="4751775" y="2369700"/>
            <a:ext cx="941100" cy="38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sp>
        <p:nvSpPr>
          <p:cNvPr id="818" name="Google Shape;818;g13a933c64e5_5_38"/>
          <p:cNvSpPr/>
          <p:nvPr/>
        </p:nvSpPr>
        <p:spPr>
          <a:xfrm>
            <a:off x="1779550" y="2238700"/>
            <a:ext cx="652800" cy="20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부천</a:t>
            </a:r>
            <a:endParaRPr/>
          </a:p>
        </p:txBody>
      </p:sp>
      <p:sp>
        <p:nvSpPr>
          <p:cNvPr id="819" name="Google Shape;819;g13a933c64e5_5_38"/>
          <p:cNvSpPr/>
          <p:nvPr/>
        </p:nvSpPr>
        <p:spPr>
          <a:xfrm>
            <a:off x="2229542" y="2238700"/>
            <a:ext cx="541200" cy="20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화곡</a:t>
            </a:r>
            <a:endParaRPr/>
          </a:p>
        </p:txBody>
      </p:sp>
      <p:sp>
        <p:nvSpPr>
          <p:cNvPr id="820" name="Google Shape;820;g13a933c64e5_5_38"/>
          <p:cNvSpPr/>
          <p:nvPr/>
        </p:nvSpPr>
        <p:spPr>
          <a:xfrm>
            <a:off x="1779547" y="2908750"/>
            <a:ext cx="4971300" cy="38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   과정소개       온라인상담           커뮤니티                     </a:t>
            </a:r>
            <a:endParaRPr/>
          </a:p>
        </p:txBody>
      </p:sp>
      <p:sp>
        <p:nvSpPr>
          <p:cNvPr id="821" name="Google Shape;821;g13a933c64e5_5_38"/>
          <p:cNvSpPr/>
          <p:nvPr/>
        </p:nvSpPr>
        <p:spPr>
          <a:xfrm>
            <a:off x="5809876" y="2376250"/>
            <a:ext cx="941100" cy="38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로그아웃</a:t>
            </a:r>
            <a:endParaRPr/>
          </a:p>
        </p:txBody>
      </p:sp>
      <p:sp>
        <p:nvSpPr>
          <p:cNvPr id="822" name="Google Shape;822;g13a933c64e5_5_38"/>
          <p:cNvSpPr/>
          <p:nvPr/>
        </p:nvSpPr>
        <p:spPr>
          <a:xfrm>
            <a:off x="1730474" y="3770250"/>
            <a:ext cx="573300" cy="243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분류</a:t>
            </a:r>
            <a:endParaRPr sz="1000"/>
          </a:p>
        </p:txBody>
      </p:sp>
      <p:sp>
        <p:nvSpPr>
          <p:cNvPr id="823" name="Google Shape;823;g13a933c64e5_5_38"/>
          <p:cNvSpPr/>
          <p:nvPr/>
        </p:nvSpPr>
        <p:spPr>
          <a:xfrm>
            <a:off x="2388320" y="3770260"/>
            <a:ext cx="3456900" cy="24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g13a933c64e5_5_38"/>
          <p:cNvSpPr/>
          <p:nvPr/>
        </p:nvSpPr>
        <p:spPr>
          <a:xfrm rot="10800000">
            <a:off x="5658379" y="3843149"/>
            <a:ext cx="151500" cy="1218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g13a933c64e5_5_38"/>
          <p:cNvSpPr/>
          <p:nvPr/>
        </p:nvSpPr>
        <p:spPr>
          <a:xfrm>
            <a:off x="2388320" y="4413981"/>
            <a:ext cx="3456900" cy="90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g13a933c64e5_5_38"/>
          <p:cNvSpPr/>
          <p:nvPr/>
        </p:nvSpPr>
        <p:spPr>
          <a:xfrm>
            <a:off x="1730474" y="4107850"/>
            <a:ext cx="573300" cy="243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제목</a:t>
            </a:r>
            <a:endParaRPr sz="1000"/>
          </a:p>
        </p:txBody>
      </p:sp>
      <p:sp>
        <p:nvSpPr>
          <p:cNvPr id="827" name="Google Shape;827;g13a933c64e5_5_38"/>
          <p:cNvSpPr/>
          <p:nvPr/>
        </p:nvSpPr>
        <p:spPr>
          <a:xfrm>
            <a:off x="1730474" y="5388725"/>
            <a:ext cx="573300" cy="243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파일첨부</a:t>
            </a:r>
            <a:endParaRPr sz="800"/>
          </a:p>
        </p:txBody>
      </p:sp>
      <p:sp>
        <p:nvSpPr>
          <p:cNvPr id="828" name="Google Shape;828;g13a933c64e5_5_38"/>
          <p:cNvSpPr/>
          <p:nvPr/>
        </p:nvSpPr>
        <p:spPr>
          <a:xfrm>
            <a:off x="2388320" y="5388717"/>
            <a:ext cx="3456900" cy="24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g13a933c64e5_5_38"/>
          <p:cNvSpPr/>
          <p:nvPr/>
        </p:nvSpPr>
        <p:spPr>
          <a:xfrm>
            <a:off x="5566501" y="5766900"/>
            <a:ext cx="541200" cy="38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등록</a:t>
            </a:r>
            <a:endParaRPr/>
          </a:p>
        </p:txBody>
      </p:sp>
      <p:sp>
        <p:nvSpPr>
          <p:cNvPr id="830" name="Google Shape;830;g13a933c64e5_5_38"/>
          <p:cNvSpPr/>
          <p:nvPr/>
        </p:nvSpPr>
        <p:spPr>
          <a:xfrm>
            <a:off x="6209000" y="5766900"/>
            <a:ext cx="573300" cy="38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취소</a:t>
            </a:r>
            <a:endParaRPr/>
          </a:p>
        </p:txBody>
      </p:sp>
      <p:sp>
        <p:nvSpPr>
          <p:cNvPr id="831" name="Google Shape;831;g13a933c64e5_5_38"/>
          <p:cNvSpPr/>
          <p:nvPr/>
        </p:nvSpPr>
        <p:spPr>
          <a:xfrm>
            <a:off x="2398118" y="5704732"/>
            <a:ext cx="184500" cy="207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g13a933c64e5_5_38"/>
          <p:cNvSpPr/>
          <p:nvPr/>
        </p:nvSpPr>
        <p:spPr>
          <a:xfrm>
            <a:off x="1730474" y="4413975"/>
            <a:ext cx="573300" cy="243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내용</a:t>
            </a:r>
            <a:endParaRPr sz="1000"/>
          </a:p>
        </p:txBody>
      </p:sp>
      <p:sp>
        <p:nvSpPr>
          <p:cNvPr id="833" name="Google Shape;833;g13a933c64e5_5_38"/>
          <p:cNvSpPr/>
          <p:nvPr/>
        </p:nvSpPr>
        <p:spPr>
          <a:xfrm>
            <a:off x="2388320" y="4092121"/>
            <a:ext cx="3456900" cy="24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g13a933c64e5_5_38"/>
          <p:cNvSpPr txBox="1"/>
          <p:nvPr/>
        </p:nvSpPr>
        <p:spPr>
          <a:xfrm>
            <a:off x="5845225" y="37223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835" name="Google Shape;835;g13a933c64e5_5_38"/>
          <p:cNvSpPr/>
          <p:nvPr/>
        </p:nvSpPr>
        <p:spPr>
          <a:xfrm>
            <a:off x="5845231" y="537924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g13a933c64e5_5_38"/>
          <p:cNvSpPr/>
          <p:nvPr/>
        </p:nvSpPr>
        <p:spPr>
          <a:xfrm>
            <a:off x="2336181" y="5702587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g13a933c64e5_5_38"/>
          <p:cNvSpPr/>
          <p:nvPr/>
        </p:nvSpPr>
        <p:spPr>
          <a:xfrm>
            <a:off x="5682906" y="5641862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g13a933c64e5_5_38"/>
          <p:cNvSpPr/>
          <p:nvPr/>
        </p:nvSpPr>
        <p:spPr>
          <a:xfrm>
            <a:off x="1730474" y="3755800"/>
            <a:ext cx="573300" cy="243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분류</a:t>
            </a:r>
            <a:endParaRPr sz="1000"/>
          </a:p>
        </p:txBody>
      </p:sp>
      <p:sp>
        <p:nvSpPr>
          <p:cNvPr id="839" name="Google Shape;839;g13a933c64e5_5_38"/>
          <p:cNvSpPr/>
          <p:nvPr/>
        </p:nvSpPr>
        <p:spPr>
          <a:xfrm>
            <a:off x="2388320" y="3755810"/>
            <a:ext cx="3456900" cy="24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g13a933c64e5_5_38"/>
          <p:cNvSpPr/>
          <p:nvPr/>
        </p:nvSpPr>
        <p:spPr>
          <a:xfrm>
            <a:off x="2388320" y="4399531"/>
            <a:ext cx="3456900" cy="90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g13a933c64e5_5_38"/>
          <p:cNvSpPr/>
          <p:nvPr/>
        </p:nvSpPr>
        <p:spPr>
          <a:xfrm>
            <a:off x="1730474" y="4093400"/>
            <a:ext cx="573300" cy="243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제목</a:t>
            </a:r>
            <a:endParaRPr sz="1000"/>
          </a:p>
        </p:txBody>
      </p:sp>
      <p:sp>
        <p:nvSpPr>
          <p:cNvPr id="842" name="Google Shape;842;g13a933c64e5_5_38"/>
          <p:cNvSpPr/>
          <p:nvPr/>
        </p:nvSpPr>
        <p:spPr>
          <a:xfrm>
            <a:off x="2388320" y="5374267"/>
            <a:ext cx="3456900" cy="24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g13a933c64e5_5_38"/>
          <p:cNvSpPr/>
          <p:nvPr/>
        </p:nvSpPr>
        <p:spPr>
          <a:xfrm>
            <a:off x="2388320" y="4077671"/>
            <a:ext cx="3456900" cy="24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g13a933c64e5_5_38"/>
          <p:cNvSpPr txBox="1"/>
          <p:nvPr/>
        </p:nvSpPr>
        <p:spPr>
          <a:xfrm>
            <a:off x="2582625" y="5673675"/>
            <a:ext cx="92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비공개</a:t>
            </a:r>
            <a:endParaRPr sz="700"/>
          </a:p>
        </p:txBody>
      </p:sp>
      <p:sp>
        <p:nvSpPr>
          <p:cNvPr id="845" name="Google Shape;845;g13a933c64e5_5_38"/>
          <p:cNvSpPr/>
          <p:nvPr/>
        </p:nvSpPr>
        <p:spPr>
          <a:xfrm>
            <a:off x="6209006" y="551849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g13a933c64e5_5_38"/>
          <p:cNvSpPr/>
          <p:nvPr/>
        </p:nvSpPr>
        <p:spPr>
          <a:xfrm>
            <a:off x="1630576" y="2838050"/>
            <a:ext cx="5118300" cy="45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학원소개              과정소개                자격증과정                 커뮤니티                     </a:t>
            </a:r>
            <a:endParaRPr sz="1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3aba1f399f_12_144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852" name="Google Shape;852;g13aba1f399f_12_144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TITLE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식별자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UUID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게시글코드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POST_CODE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업로드경로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UPLOADPATH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파일유형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FILETYPE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3" name="Google Shape;853;g13aba1f399f_12_144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854" name="Google Shape;854;g13aba1f399f_12_144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855" name="Google Shape;855;g13aba1f399f_12_144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3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3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게시판 글 등록 페이지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3a933c64e5_3_457"/>
          <p:cNvSpPr/>
          <p:nvPr/>
        </p:nvSpPr>
        <p:spPr>
          <a:xfrm>
            <a:off x="315925" y="1901491"/>
            <a:ext cx="6797700" cy="47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g13a933c64e5_3_457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862" name="Google Shape;862;g13a933c64e5_3_457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863" name="Google Shape;863;g13a933c64e5_3_457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커뮤니티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질문게시판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질문 게시글 조회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게시글에 답글을 달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댓글을 입력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댓글을 등록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작성된 댓글의 개수가 표시된다.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작성된 댓글의 작성자, 작성일, 내용이 표시된다.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본인이 작성한 댓글을 수정할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본인이 작성한 댓글을 삭제할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4" name="Google Shape;864;g13a933c64e5_3_457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3</a:t>
            </a:r>
            <a:r>
              <a:rPr b="1" lang="en-US" sz="1800">
                <a:solidFill>
                  <a:schemeClr val="lt1"/>
                </a:solidFill>
              </a:rPr>
              <a:t>.4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질문 게시글 조회 페이지</a:t>
            </a:r>
            <a:endParaRPr/>
          </a:p>
        </p:txBody>
      </p:sp>
      <p:sp>
        <p:nvSpPr>
          <p:cNvPr id="865" name="Google Shape;865;g13a933c64e5_3_457"/>
          <p:cNvSpPr/>
          <p:nvPr/>
        </p:nvSpPr>
        <p:spPr>
          <a:xfrm>
            <a:off x="2409181" y="323099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g13a933c64e5_3_457"/>
          <p:cNvSpPr/>
          <p:nvPr/>
        </p:nvSpPr>
        <p:spPr>
          <a:xfrm>
            <a:off x="3133637" y="2073765"/>
            <a:ext cx="1281300" cy="41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XX 학원</a:t>
            </a:r>
            <a:endParaRPr sz="2000"/>
          </a:p>
        </p:txBody>
      </p:sp>
      <p:sp>
        <p:nvSpPr>
          <p:cNvPr id="867" name="Google Shape;867;g13a933c64e5_3_457"/>
          <p:cNvSpPr/>
          <p:nvPr/>
        </p:nvSpPr>
        <p:spPr>
          <a:xfrm>
            <a:off x="315925" y="1915717"/>
            <a:ext cx="1145700" cy="474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0000"/>
                </a:solidFill>
              </a:rPr>
              <a:t>학원공지사항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0000"/>
                </a:solidFill>
              </a:rPr>
              <a:t>질문게시판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68" name="Google Shape;868;g13a933c64e5_3_457"/>
          <p:cNvSpPr/>
          <p:nvPr/>
        </p:nvSpPr>
        <p:spPr>
          <a:xfrm>
            <a:off x="315925" y="1901500"/>
            <a:ext cx="1145700" cy="75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</a:rPr>
              <a:t>커뮤니티</a:t>
            </a:r>
            <a:endParaRPr sz="1100"/>
          </a:p>
        </p:txBody>
      </p:sp>
      <p:sp>
        <p:nvSpPr>
          <p:cNvPr id="869" name="Google Shape;869;g13a933c64e5_3_457"/>
          <p:cNvSpPr/>
          <p:nvPr/>
        </p:nvSpPr>
        <p:spPr>
          <a:xfrm>
            <a:off x="5252375" y="2114050"/>
            <a:ext cx="969300" cy="412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마이페이지</a:t>
            </a:r>
            <a:endParaRPr sz="1100"/>
          </a:p>
        </p:txBody>
      </p:sp>
      <p:sp>
        <p:nvSpPr>
          <p:cNvPr id="870" name="Google Shape;870;g13a933c64e5_3_457"/>
          <p:cNvSpPr/>
          <p:nvPr/>
        </p:nvSpPr>
        <p:spPr>
          <a:xfrm>
            <a:off x="1754262" y="1933299"/>
            <a:ext cx="550200" cy="16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부천</a:t>
            </a:r>
            <a:endParaRPr sz="1100"/>
          </a:p>
        </p:txBody>
      </p:sp>
      <p:sp>
        <p:nvSpPr>
          <p:cNvPr id="871" name="Google Shape;871;g13a933c64e5_3_457"/>
          <p:cNvSpPr/>
          <p:nvPr/>
        </p:nvSpPr>
        <p:spPr>
          <a:xfrm>
            <a:off x="2133579" y="1933300"/>
            <a:ext cx="626400" cy="16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화곡</a:t>
            </a:r>
            <a:endParaRPr sz="1100"/>
          </a:p>
        </p:txBody>
      </p:sp>
      <p:sp>
        <p:nvSpPr>
          <p:cNvPr id="872" name="Google Shape;872;g13a933c64e5_3_457"/>
          <p:cNvSpPr/>
          <p:nvPr/>
        </p:nvSpPr>
        <p:spPr>
          <a:xfrm>
            <a:off x="6275150" y="2128123"/>
            <a:ext cx="838500" cy="412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로그아웃</a:t>
            </a:r>
            <a:endParaRPr sz="1100"/>
          </a:p>
        </p:txBody>
      </p:sp>
      <p:sp>
        <p:nvSpPr>
          <p:cNvPr id="873" name="Google Shape;873;g13a933c64e5_3_457"/>
          <p:cNvSpPr/>
          <p:nvPr/>
        </p:nvSpPr>
        <p:spPr>
          <a:xfrm>
            <a:off x="1659326" y="2651775"/>
            <a:ext cx="4682400" cy="41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학원소개              과정소개                자격증과정                 커뮤니티                     </a:t>
            </a:r>
            <a:endParaRPr sz="1100"/>
          </a:p>
        </p:txBody>
      </p:sp>
      <p:sp>
        <p:nvSpPr>
          <p:cNvPr id="874" name="Google Shape;874;g13a933c64e5_3_457"/>
          <p:cNvSpPr/>
          <p:nvPr/>
        </p:nvSpPr>
        <p:spPr>
          <a:xfrm>
            <a:off x="1664533" y="3575581"/>
            <a:ext cx="550200" cy="260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분류</a:t>
            </a:r>
            <a:endParaRPr sz="700"/>
          </a:p>
        </p:txBody>
      </p:sp>
      <p:sp>
        <p:nvSpPr>
          <p:cNvPr id="875" name="Google Shape;875;g13a933c64e5_3_457"/>
          <p:cNvSpPr/>
          <p:nvPr/>
        </p:nvSpPr>
        <p:spPr>
          <a:xfrm>
            <a:off x="2304325" y="3575581"/>
            <a:ext cx="3662700" cy="26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76" name="Google Shape;876;g13a933c64e5_3_457"/>
          <p:cNvSpPr/>
          <p:nvPr/>
        </p:nvSpPr>
        <p:spPr>
          <a:xfrm rot="10800000">
            <a:off x="5769140" y="3653846"/>
            <a:ext cx="160500" cy="1305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77" name="Google Shape;877;g13a933c64e5_3_457"/>
          <p:cNvSpPr/>
          <p:nvPr/>
        </p:nvSpPr>
        <p:spPr>
          <a:xfrm>
            <a:off x="2329650" y="4306126"/>
            <a:ext cx="3662700" cy="75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78" name="Google Shape;878;g13a933c64e5_3_457"/>
          <p:cNvSpPr/>
          <p:nvPr/>
        </p:nvSpPr>
        <p:spPr>
          <a:xfrm>
            <a:off x="1664533" y="4319346"/>
            <a:ext cx="550200" cy="260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내용</a:t>
            </a:r>
            <a:endParaRPr sz="700"/>
          </a:p>
        </p:txBody>
      </p:sp>
      <p:sp>
        <p:nvSpPr>
          <p:cNvPr id="879" name="Google Shape;879;g13a933c64e5_3_457"/>
          <p:cNvSpPr/>
          <p:nvPr/>
        </p:nvSpPr>
        <p:spPr>
          <a:xfrm>
            <a:off x="1686958" y="6381755"/>
            <a:ext cx="550200" cy="260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댓글</a:t>
            </a:r>
            <a:endParaRPr sz="700"/>
          </a:p>
        </p:txBody>
      </p:sp>
      <p:sp>
        <p:nvSpPr>
          <p:cNvPr id="880" name="Google Shape;880;g13a933c64e5_3_457"/>
          <p:cNvSpPr/>
          <p:nvPr/>
        </p:nvSpPr>
        <p:spPr>
          <a:xfrm>
            <a:off x="2373813" y="6381742"/>
            <a:ext cx="3662700" cy="26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81" name="Google Shape;881;g13a933c64e5_3_457"/>
          <p:cNvSpPr/>
          <p:nvPr/>
        </p:nvSpPr>
        <p:spPr>
          <a:xfrm>
            <a:off x="6173211" y="6385555"/>
            <a:ext cx="550200" cy="260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댓글등록</a:t>
            </a:r>
            <a:endParaRPr sz="700"/>
          </a:p>
        </p:txBody>
      </p:sp>
      <p:sp>
        <p:nvSpPr>
          <p:cNvPr id="882" name="Google Shape;882;g13a933c64e5_3_457"/>
          <p:cNvSpPr/>
          <p:nvPr/>
        </p:nvSpPr>
        <p:spPr>
          <a:xfrm>
            <a:off x="6221686" y="5249759"/>
            <a:ext cx="550200" cy="260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목록</a:t>
            </a:r>
            <a:endParaRPr sz="700"/>
          </a:p>
        </p:txBody>
      </p:sp>
      <p:sp>
        <p:nvSpPr>
          <p:cNvPr id="883" name="Google Shape;883;g13a933c64e5_3_457"/>
          <p:cNvSpPr/>
          <p:nvPr/>
        </p:nvSpPr>
        <p:spPr>
          <a:xfrm>
            <a:off x="1664523" y="3961842"/>
            <a:ext cx="550200" cy="260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제목</a:t>
            </a:r>
            <a:endParaRPr sz="700"/>
          </a:p>
        </p:txBody>
      </p:sp>
      <p:sp>
        <p:nvSpPr>
          <p:cNvPr id="884" name="Google Shape;884;g13a933c64e5_3_457"/>
          <p:cNvSpPr/>
          <p:nvPr/>
        </p:nvSpPr>
        <p:spPr>
          <a:xfrm>
            <a:off x="2304316" y="3961842"/>
            <a:ext cx="3662700" cy="26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85" name="Google Shape;885;g13a933c64e5_3_457"/>
          <p:cNvSpPr/>
          <p:nvPr/>
        </p:nvSpPr>
        <p:spPr>
          <a:xfrm>
            <a:off x="6723397" y="635808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g13a933c64e5_3_457"/>
          <p:cNvSpPr txBox="1"/>
          <p:nvPr/>
        </p:nvSpPr>
        <p:spPr>
          <a:xfrm>
            <a:off x="2373825" y="63129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887" name="Google Shape;887;g13a933c64e5_3_457"/>
          <p:cNvSpPr/>
          <p:nvPr/>
        </p:nvSpPr>
        <p:spPr>
          <a:xfrm>
            <a:off x="1675390" y="5273048"/>
            <a:ext cx="573300" cy="243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첨부파일</a:t>
            </a:r>
            <a:endParaRPr sz="800"/>
          </a:p>
        </p:txBody>
      </p:sp>
      <p:sp>
        <p:nvSpPr>
          <p:cNvPr id="888" name="Google Shape;888;g13a933c64e5_3_457"/>
          <p:cNvSpPr/>
          <p:nvPr/>
        </p:nvSpPr>
        <p:spPr>
          <a:xfrm>
            <a:off x="2333236" y="5258590"/>
            <a:ext cx="3456900" cy="24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g13a933c64e5_3_457"/>
          <p:cNvSpPr/>
          <p:nvPr/>
        </p:nvSpPr>
        <p:spPr>
          <a:xfrm>
            <a:off x="1461616" y="560169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g13a933c64e5_3_457"/>
          <p:cNvSpPr txBox="1"/>
          <p:nvPr/>
        </p:nvSpPr>
        <p:spPr>
          <a:xfrm>
            <a:off x="1659313" y="5556538"/>
            <a:ext cx="356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댓글(1)</a:t>
            </a:r>
            <a:endParaRPr sz="1000"/>
          </a:p>
        </p:txBody>
      </p:sp>
      <p:sp>
        <p:nvSpPr>
          <p:cNvPr id="891" name="Google Shape;891;g13a933c64e5_3_457"/>
          <p:cNvSpPr txBox="1"/>
          <p:nvPr/>
        </p:nvSpPr>
        <p:spPr>
          <a:xfrm>
            <a:off x="2329650" y="5571988"/>
            <a:ext cx="694800" cy="3078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댓</a:t>
            </a:r>
            <a:r>
              <a:rPr lang="en-US" sz="800"/>
              <a:t>글작성자</a:t>
            </a:r>
            <a:endParaRPr sz="800"/>
          </a:p>
        </p:txBody>
      </p:sp>
      <p:sp>
        <p:nvSpPr>
          <p:cNvPr id="892" name="Google Shape;892;g13a933c64e5_3_457"/>
          <p:cNvSpPr txBox="1"/>
          <p:nvPr/>
        </p:nvSpPr>
        <p:spPr>
          <a:xfrm>
            <a:off x="2352738" y="5950188"/>
            <a:ext cx="2977800" cy="3078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댓</a:t>
            </a:r>
            <a:r>
              <a:rPr lang="en-US" sz="800"/>
              <a:t>글내용</a:t>
            </a:r>
            <a:endParaRPr sz="800"/>
          </a:p>
        </p:txBody>
      </p:sp>
      <p:sp>
        <p:nvSpPr>
          <p:cNvPr id="893" name="Google Shape;893;g13a933c64e5_3_457"/>
          <p:cNvSpPr/>
          <p:nvPr/>
        </p:nvSpPr>
        <p:spPr>
          <a:xfrm>
            <a:off x="6053311" y="5973759"/>
            <a:ext cx="550200" cy="260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삭제</a:t>
            </a:r>
            <a:endParaRPr sz="700"/>
          </a:p>
        </p:txBody>
      </p:sp>
      <p:sp>
        <p:nvSpPr>
          <p:cNvPr id="894" name="Google Shape;894;g13a933c64e5_3_457"/>
          <p:cNvSpPr/>
          <p:nvPr/>
        </p:nvSpPr>
        <p:spPr>
          <a:xfrm>
            <a:off x="5416823" y="5973759"/>
            <a:ext cx="550200" cy="260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수정</a:t>
            </a:r>
            <a:endParaRPr sz="700"/>
          </a:p>
        </p:txBody>
      </p:sp>
      <p:sp>
        <p:nvSpPr>
          <p:cNvPr id="895" name="Google Shape;895;g13a933c64e5_3_457"/>
          <p:cNvSpPr txBox="1"/>
          <p:nvPr/>
        </p:nvSpPr>
        <p:spPr>
          <a:xfrm>
            <a:off x="3096315" y="5572000"/>
            <a:ext cx="694800" cy="3078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댓</a:t>
            </a:r>
            <a:r>
              <a:rPr lang="en-US" sz="800"/>
              <a:t>글작성일</a:t>
            </a:r>
            <a:endParaRPr sz="800"/>
          </a:p>
        </p:txBody>
      </p:sp>
      <p:sp>
        <p:nvSpPr>
          <p:cNvPr id="896" name="Google Shape;896;g13a933c64e5_3_457"/>
          <p:cNvSpPr/>
          <p:nvPr/>
        </p:nvSpPr>
        <p:spPr>
          <a:xfrm>
            <a:off x="5485754" y="5743037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g13a933c64e5_3_457"/>
          <p:cNvSpPr/>
          <p:nvPr/>
        </p:nvSpPr>
        <p:spPr>
          <a:xfrm>
            <a:off x="1956566" y="593574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g13a933c64e5_3_457"/>
          <p:cNvSpPr/>
          <p:nvPr/>
        </p:nvSpPr>
        <p:spPr>
          <a:xfrm>
            <a:off x="6173441" y="574302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g13a933c64e5_3_457"/>
          <p:cNvSpPr/>
          <p:nvPr/>
        </p:nvSpPr>
        <p:spPr>
          <a:xfrm>
            <a:off x="6341816" y="500134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g13a933c64e5_3_457"/>
          <p:cNvSpPr/>
          <p:nvPr/>
        </p:nvSpPr>
        <p:spPr>
          <a:xfrm>
            <a:off x="2292300" y="5527900"/>
            <a:ext cx="3084600" cy="75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5" name="Google Shape;905;g13aba1f399f_12_152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TITLE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파일유형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FILETYPE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댓글내용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REPLY_CONTENT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STU_ID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관리자아이디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ADMIN_ID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6" name="Google Shape;906;g13aba1f399f_12_152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907" name="Google Shape;907;g13aba1f399f_12_152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908" name="Google Shape;908;g13aba1f399f_12_15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909" name="Google Shape;909;g13aba1f399f_12_15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3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질문게시글 조회 페이지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3a933c64e5_6_195"/>
          <p:cNvSpPr/>
          <p:nvPr/>
        </p:nvSpPr>
        <p:spPr>
          <a:xfrm>
            <a:off x="511687" y="2209039"/>
            <a:ext cx="6336600" cy="403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g13a933c64e5_6_195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916" name="Google Shape;916;g13a933c64e5_6_195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917" name="Google Shape;917;g13a933c64e5_6_195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학생용메인페이지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내 강의목록보기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수강중인 강의목록을 확인하고 상세조회 및 동여상페이지로 이동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강의로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강의이름을 눌러 상세조회화면으로 넘어간다.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동영상페이지로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8" name="Google Shape;918;g13a933c64e5_6_195"/>
          <p:cNvSpPr/>
          <p:nvPr/>
        </p:nvSpPr>
        <p:spPr>
          <a:xfrm>
            <a:off x="301625" y="1892800"/>
            <a:ext cx="6811800" cy="477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g13a933c64e5_6_195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lang="en-US" sz="1800">
                <a:solidFill>
                  <a:schemeClr val="lt1"/>
                </a:solidFill>
              </a:rPr>
              <a:t>.1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내 강의 조회 페이지</a:t>
            </a:r>
            <a:endParaRPr/>
          </a:p>
        </p:txBody>
      </p:sp>
      <p:sp>
        <p:nvSpPr>
          <p:cNvPr id="920" name="Google Shape;920;g13a933c64e5_6_195"/>
          <p:cNvSpPr/>
          <p:nvPr/>
        </p:nvSpPr>
        <p:spPr>
          <a:xfrm>
            <a:off x="902216" y="394922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g13a933c64e5_6_195"/>
          <p:cNvSpPr/>
          <p:nvPr/>
        </p:nvSpPr>
        <p:spPr>
          <a:xfrm>
            <a:off x="3448556" y="292067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g13a933c64e5_6_195"/>
          <p:cNvSpPr/>
          <p:nvPr/>
        </p:nvSpPr>
        <p:spPr>
          <a:xfrm>
            <a:off x="5936581" y="4563523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g13a933c64e5_6_195"/>
          <p:cNvSpPr/>
          <p:nvPr/>
        </p:nvSpPr>
        <p:spPr>
          <a:xfrm>
            <a:off x="315925" y="2026825"/>
            <a:ext cx="1337100" cy="464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내 강의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찜한 강의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개인정보변경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내 상담문의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g13a933c64e5_6_195"/>
          <p:cNvSpPr txBox="1"/>
          <p:nvPr/>
        </p:nvSpPr>
        <p:spPr>
          <a:xfrm>
            <a:off x="533225" y="34755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925" name="Google Shape;925;g13a933c64e5_6_195"/>
          <p:cNvSpPr/>
          <p:nvPr/>
        </p:nvSpPr>
        <p:spPr>
          <a:xfrm>
            <a:off x="2959813" y="4225075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g13a933c64e5_6_195"/>
          <p:cNvSpPr/>
          <p:nvPr/>
        </p:nvSpPr>
        <p:spPr>
          <a:xfrm>
            <a:off x="3482625" y="2026825"/>
            <a:ext cx="1689900" cy="4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927" name="Google Shape;927;g13a933c64e5_6_195"/>
          <p:cNvSpPr txBox="1"/>
          <p:nvPr/>
        </p:nvSpPr>
        <p:spPr>
          <a:xfrm>
            <a:off x="1581750" y="2023250"/>
            <a:ext cx="20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&lt;학생용 마이페이지&gt;</a:t>
            </a:r>
            <a:endParaRPr/>
          </a:p>
        </p:txBody>
      </p:sp>
      <p:sp>
        <p:nvSpPr>
          <p:cNvPr id="928" name="Google Shape;928;g13a933c64e5_6_195"/>
          <p:cNvSpPr/>
          <p:nvPr/>
        </p:nvSpPr>
        <p:spPr>
          <a:xfrm>
            <a:off x="315925" y="1902750"/>
            <a:ext cx="1337100" cy="82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MYPAGE</a:t>
            </a:r>
            <a:endParaRPr/>
          </a:p>
        </p:txBody>
      </p:sp>
      <p:sp>
        <p:nvSpPr>
          <p:cNvPr id="929" name="Google Shape;929;g13a933c64e5_6_195"/>
          <p:cNvSpPr/>
          <p:nvPr/>
        </p:nvSpPr>
        <p:spPr>
          <a:xfrm>
            <a:off x="5236888" y="2123975"/>
            <a:ext cx="1074000" cy="24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graphicFrame>
        <p:nvGraphicFramePr>
          <p:cNvPr id="930" name="Google Shape;930;g13a933c64e5_6_195"/>
          <p:cNvGraphicFramePr/>
          <p:nvPr/>
        </p:nvGraphicFramePr>
        <p:xfrm>
          <a:off x="1800350" y="38142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{35326633-8E54-48B2-BBEB-C701E95526CE}</a:tableStyleId>
              </a:tblPr>
              <a:tblGrid>
                <a:gridCol w="506375"/>
                <a:gridCol w="653100"/>
                <a:gridCol w="740925"/>
                <a:gridCol w="604675"/>
                <a:gridCol w="537450"/>
                <a:gridCol w="985075"/>
                <a:gridCol w="1064000"/>
              </a:tblGrid>
              <a:tr h="42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지점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과정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강의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강사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개강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종강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동영상 페이지이동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96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화곡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과정1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강의1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96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과정1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강의2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31" name="Google Shape;931;g13a933c64e5_6_195"/>
          <p:cNvSpPr/>
          <p:nvPr/>
        </p:nvSpPr>
        <p:spPr>
          <a:xfrm>
            <a:off x="1759825" y="2559675"/>
            <a:ext cx="5091600" cy="4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 과정소개           자격증과정                 커뮤니티                     </a:t>
            </a:r>
            <a:endParaRPr/>
          </a:p>
        </p:txBody>
      </p:sp>
      <p:sp>
        <p:nvSpPr>
          <p:cNvPr id="932" name="Google Shape;932;g13a933c64e5_6_195"/>
          <p:cNvSpPr/>
          <p:nvPr/>
        </p:nvSpPr>
        <p:spPr>
          <a:xfrm>
            <a:off x="1800350" y="6252375"/>
            <a:ext cx="5091600" cy="20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환불 안내 : 학원 전화번호, 대표이메일로 문의바랍니다.</a:t>
            </a:r>
            <a:endParaRPr/>
          </a:p>
        </p:txBody>
      </p:sp>
      <p:sp>
        <p:nvSpPr>
          <p:cNvPr id="933" name="Google Shape;933;g13a933c64e5_6_195"/>
          <p:cNvSpPr/>
          <p:nvPr/>
        </p:nvSpPr>
        <p:spPr>
          <a:xfrm>
            <a:off x="6369350" y="2123975"/>
            <a:ext cx="715500" cy="24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로그아웃</a:t>
            </a:r>
            <a:endParaRPr b="1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3aba1f399f_12_160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939" name="Google Shape;939;g13aba1f399f_12_160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수강코드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TC_CODE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STU_ID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사용유무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STATUS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0" name="Google Shape;940;g13aba1f399f_12_160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941" name="Google Shape;941;g13aba1f399f_12_160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942" name="Google Shape;942;g13aba1f399f_12_160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1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내 강의 조회 페이지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3a933c64e5_6_182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948" name="Google Shape;948;g13a933c64e5_6_18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949" name="Google Shape;949;g13a933c64e5_6_182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학생용메인페이지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강의영상 보기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강의중인 동영상을 볼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동영상보기로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0" name="Google Shape;950;g13a933c64e5_6_18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lang="en-US" sz="1800">
                <a:solidFill>
                  <a:schemeClr val="lt1"/>
                </a:solidFill>
              </a:rPr>
              <a:t>.2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강의영상 보기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  <p:sp>
        <p:nvSpPr>
          <p:cNvPr id="951" name="Google Shape;951;g13a933c64e5_6_182"/>
          <p:cNvSpPr/>
          <p:nvPr/>
        </p:nvSpPr>
        <p:spPr>
          <a:xfrm>
            <a:off x="902216" y="394922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g13a933c64e5_6_182"/>
          <p:cNvSpPr/>
          <p:nvPr/>
        </p:nvSpPr>
        <p:spPr>
          <a:xfrm>
            <a:off x="3448556" y="292067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g13a933c64e5_6_182"/>
          <p:cNvSpPr/>
          <p:nvPr/>
        </p:nvSpPr>
        <p:spPr>
          <a:xfrm>
            <a:off x="2339781" y="2920673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g13a933c64e5_6_182"/>
          <p:cNvSpPr/>
          <p:nvPr/>
        </p:nvSpPr>
        <p:spPr>
          <a:xfrm>
            <a:off x="315925" y="1892807"/>
            <a:ext cx="1218300" cy="477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내 강의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000">
                <a:solidFill>
                  <a:srgbClr val="FF0000"/>
                </a:solidFill>
              </a:rPr>
              <a:t> - 강의영상 조회 페이지</a:t>
            </a:r>
            <a:endParaRPr b="1"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찜한 강의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개인정보변경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내 상담문의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g13a933c64e5_6_182"/>
          <p:cNvSpPr txBox="1"/>
          <p:nvPr/>
        </p:nvSpPr>
        <p:spPr>
          <a:xfrm>
            <a:off x="5507900" y="343780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956" name="Google Shape;956;g13a933c64e5_6_182"/>
          <p:cNvSpPr/>
          <p:nvPr/>
        </p:nvSpPr>
        <p:spPr>
          <a:xfrm>
            <a:off x="3146046" y="1892800"/>
            <a:ext cx="1762500" cy="45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957" name="Google Shape;957;g13a933c64e5_6_182"/>
          <p:cNvSpPr txBox="1"/>
          <p:nvPr/>
        </p:nvSpPr>
        <p:spPr>
          <a:xfrm>
            <a:off x="1533993" y="1916848"/>
            <a:ext cx="165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&lt;학생용 마이페이지&gt;</a:t>
            </a:r>
            <a:endParaRPr/>
          </a:p>
        </p:txBody>
      </p:sp>
      <p:sp>
        <p:nvSpPr>
          <p:cNvPr id="958" name="Google Shape;958;g13a933c64e5_6_182"/>
          <p:cNvSpPr/>
          <p:nvPr/>
        </p:nvSpPr>
        <p:spPr>
          <a:xfrm>
            <a:off x="315925" y="1914023"/>
            <a:ext cx="1218300" cy="84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MYPAGE</a:t>
            </a:r>
            <a:endParaRPr/>
          </a:p>
        </p:txBody>
      </p:sp>
      <p:sp>
        <p:nvSpPr>
          <p:cNvPr id="959" name="Google Shape;959;g13a933c64e5_6_182"/>
          <p:cNvSpPr/>
          <p:nvPr/>
        </p:nvSpPr>
        <p:spPr>
          <a:xfrm>
            <a:off x="1616875" y="2505150"/>
            <a:ext cx="5255400" cy="45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  과정소개           자격증과정                 커뮤니티                     </a:t>
            </a:r>
            <a:endParaRPr/>
          </a:p>
        </p:txBody>
      </p:sp>
      <p:sp>
        <p:nvSpPr>
          <p:cNvPr id="960" name="Google Shape;960;g13a933c64e5_6_182"/>
          <p:cNvSpPr/>
          <p:nvPr/>
        </p:nvSpPr>
        <p:spPr>
          <a:xfrm>
            <a:off x="1655302" y="6234021"/>
            <a:ext cx="5164200" cy="21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환불 안내 : 학원 전화번호, 대표이메일로 문의바랍니다.</a:t>
            </a:r>
            <a:endParaRPr/>
          </a:p>
        </p:txBody>
      </p:sp>
      <p:sp>
        <p:nvSpPr>
          <p:cNvPr id="961" name="Google Shape;961;g13a933c64e5_6_182"/>
          <p:cNvSpPr/>
          <p:nvPr/>
        </p:nvSpPr>
        <p:spPr>
          <a:xfrm>
            <a:off x="2048800" y="3235121"/>
            <a:ext cx="4107000" cy="411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강의 제목</a:t>
            </a:r>
            <a:endParaRPr/>
          </a:p>
        </p:txBody>
      </p:sp>
      <p:sp>
        <p:nvSpPr>
          <p:cNvPr id="962" name="Google Shape;962;g13a933c64e5_6_182"/>
          <p:cNvSpPr/>
          <p:nvPr/>
        </p:nvSpPr>
        <p:spPr>
          <a:xfrm>
            <a:off x="2048800" y="3646275"/>
            <a:ext cx="4107000" cy="411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챕터1</a:t>
            </a:r>
            <a:endParaRPr/>
          </a:p>
        </p:txBody>
      </p:sp>
      <p:sp>
        <p:nvSpPr>
          <p:cNvPr id="963" name="Google Shape;963;g13a933c64e5_6_182"/>
          <p:cNvSpPr/>
          <p:nvPr/>
        </p:nvSpPr>
        <p:spPr>
          <a:xfrm>
            <a:off x="2048800" y="4068025"/>
            <a:ext cx="4107000" cy="411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챕터2</a:t>
            </a:r>
            <a:endParaRPr/>
          </a:p>
        </p:txBody>
      </p:sp>
      <p:sp>
        <p:nvSpPr>
          <p:cNvPr id="964" name="Google Shape;964;g13a933c64e5_6_182"/>
          <p:cNvSpPr/>
          <p:nvPr/>
        </p:nvSpPr>
        <p:spPr>
          <a:xfrm>
            <a:off x="2048800" y="4489787"/>
            <a:ext cx="4107000" cy="411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챕터3</a:t>
            </a:r>
            <a:endParaRPr/>
          </a:p>
        </p:txBody>
      </p:sp>
      <p:sp>
        <p:nvSpPr>
          <p:cNvPr id="965" name="Google Shape;965;g13a933c64e5_6_182"/>
          <p:cNvSpPr/>
          <p:nvPr/>
        </p:nvSpPr>
        <p:spPr>
          <a:xfrm>
            <a:off x="2048800" y="4900941"/>
            <a:ext cx="4107000" cy="411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챕터3</a:t>
            </a:r>
            <a:endParaRPr/>
          </a:p>
        </p:txBody>
      </p:sp>
      <p:sp>
        <p:nvSpPr>
          <p:cNvPr id="966" name="Google Shape;966;g13a933c64e5_6_182"/>
          <p:cNvSpPr/>
          <p:nvPr/>
        </p:nvSpPr>
        <p:spPr>
          <a:xfrm>
            <a:off x="4989026" y="3752050"/>
            <a:ext cx="1042800" cy="21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동영상보기</a:t>
            </a:r>
            <a:endParaRPr sz="1100"/>
          </a:p>
        </p:txBody>
      </p:sp>
      <p:sp>
        <p:nvSpPr>
          <p:cNvPr id="967" name="Google Shape;967;g13a933c64e5_6_182"/>
          <p:cNvSpPr/>
          <p:nvPr/>
        </p:nvSpPr>
        <p:spPr>
          <a:xfrm>
            <a:off x="4989026" y="4168525"/>
            <a:ext cx="1042800" cy="21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동영상보기</a:t>
            </a:r>
            <a:endParaRPr sz="1100"/>
          </a:p>
        </p:txBody>
      </p:sp>
      <p:sp>
        <p:nvSpPr>
          <p:cNvPr id="968" name="Google Shape;968;g13a933c64e5_6_182"/>
          <p:cNvSpPr/>
          <p:nvPr/>
        </p:nvSpPr>
        <p:spPr>
          <a:xfrm>
            <a:off x="4989026" y="4584975"/>
            <a:ext cx="1042800" cy="21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동영상보기</a:t>
            </a:r>
            <a:endParaRPr sz="1100"/>
          </a:p>
        </p:txBody>
      </p:sp>
      <p:sp>
        <p:nvSpPr>
          <p:cNvPr id="969" name="Google Shape;969;g13a933c64e5_6_182"/>
          <p:cNvSpPr/>
          <p:nvPr/>
        </p:nvSpPr>
        <p:spPr>
          <a:xfrm>
            <a:off x="4989026" y="4993025"/>
            <a:ext cx="1042800" cy="21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동영상보기</a:t>
            </a:r>
            <a:endParaRPr sz="1000"/>
          </a:p>
        </p:txBody>
      </p:sp>
      <p:cxnSp>
        <p:nvCxnSpPr>
          <p:cNvPr id="970" name="Google Shape;970;g13a933c64e5_6_182"/>
          <p:cNvCxnSpPr>
            <a:stCxn id="969" idx="2"/>
          </p:cNvCxnSpPr>
          <p:nvPr/>
        </p:nvCxnSpPr>
        <p:spPr>
          <a:xfrm flipH="1" rot="-5400000">
            <a:off x="5488676" y="5225075"/>
            <a:ext cx="525600" cy="482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1" name="Google Shape;971;g13a933c64e5_6_182"/>
          <p:cNvSpPr txBox="1"/>
          <p:nvPr/>
        </p:nvSpPr>
        <p:spPr>
          <a:xfrm>
            <a:off x="6063190" y="5596459"/>
            <a:ext cx="1042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/>
              <a:t>클릭시 펼쳐지게</a:t>
            </a:r>
            <a:endParaRPr sz="550"/>
          </a:p>
        </p:txBody>
      </p:sp>
      <p:sp>
        <p:nvSpPr>
          <p:cNvPr id="972" name="Google Shape;972;g13a933c64e5_6_182"/>
          <p:cNvSpPr/>
          <p:nvPr/>
        </p:nvSpPr>
        <p:spPr>
          <a:xfrm>
            <a:off x="5073223" y="2060757"/>
            <a:ext cx="1116300" cy="252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sp>
        <p:nvSpPr>
          <p:cNvPr id="973" name="Google Shape;973;g13a933c64e5_6_182"/>
          <p:cNvSpPr/>
          <p:nvPr/>
        </p:nvSpPr>
        <p:spPr>
          <a:xfrm>
            <a:off x="6296950" y="2060750"/>
            <a:ext cx="718800" cy="252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로그아웃</a:t>
            </a:r>
            <a:endParaRPr b="1" sz="1000"/>
          </a:p>
        </p:txBody>
      </p:sp>
      <p:sp>
        <p:nvSpPr>
          <p:cNvPr id="974" name="Google Shape;974;g13a933c64e5_6_182"/>
          <p:cNvSpPr txBox="1"/>
          <p:nvPr/>
        </p:nvSpPr>
        <p:spPr>
          <a:xfrm>
            <a:off x="5507900" y="348382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idx="12" type="sldNum"/>
          </p:nvPr>
        </p:nvSpPr>
        <p:spPr>
          <a:xfrm>
            <a:off x="3872880" y="6671742"/>
            <a:ext cx="2063750" cy="2136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36" name="Google Shape;136;p4"/>
          <p:cNvSpPr txBox="1"/>
          <p:nvPr/>
        </p:nvSpPr>
        <p:spPr>
          <a:xfrm>
            <a:off x="301625" y="171450"/>
            <a:ext cx="40036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37" name="Google Shape;137;p4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회원가입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회원가입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학원로고, 이용약관 정보 확인할 수있다.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 로고 이미지가 표시된다.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이용약관 대한 정보가 표시된다.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 정보입력 화면으로 이동한다.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8" name="Google Shape;138;p4"/>
          <p:cNvSpPr txBox="1"/>
          <p:nvPr/>
        </p:nvSpPr>
        <p:spPr>
          <a:xfrm>
            <a:off x="5902325" y="323850"/>
            <a:ext cx="40036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1.2  </a:t>
            </a:r>
            <a:r>
              <a:rPr b="1" lang="en-US" sz="1800">
                <a:solidFill>
                  <a:schemeClr val="lt1"/>
                </a:solidFill>
              </a:rPr>
              <a:t>회원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가입</a:t>
            </a:r>
            <a:endParaRPr/>
          </a:p>
        </p:txBody>
      </p:sp>
      <p:sp>
        <p:nvSpPr>
          <p:cNvPr id="139" name="Google Shape;139;p4"/>
          <p:cNvSpPr/>
          <p:nvPr/>
        </p:nvSpPr>
        <p:spPr>
          <a:xfrm>
            <a:off x="3404114" y="200236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3714025" y="2002363"/>
            <a:ext cx="2152200" cy="720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로고</a:t>
            </a:r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3714025" y="3205088"/>
            <a:ext cx="2152200" cy="2391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이용 약관 및 개인정보 수집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동의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이용약관동의(필수)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200"/>
              <a:t>개인정보 처리방침(필수)</a:t>
            </a:r>
            <a:endParaRPr sz="1200"/>
          </a:p>
        </p:txBody>
      </p:sp>
      <p:sp>
        <p:nvSpPr>
          <p:cNvPr id="142" name="Google Shape;142;p4"/>
          <p:cNvSpPr/>
          <p:nvPr/>
        </p:nvSpPr>
        <p:spPr>
          <a:xfrm>
            <a:off x="3675175" y="6077913"/>
            <a:ext cx="2152200" cy="56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다음</a:t>
            </a:r>
            <a:endParaRPr/>
          </a:p>
        </p:txBody>
      </p:sp>
      <p:sp>
        <p:nvSpPr>
          <p:cNvPr id="143" name="Google Shape;143;p4"/>
          <p:cNvSpPr/>
          <p:nvPr/>
        </p:nvSpPr>
        <p:spPr>
          <a:xfrm>
            <a:off x="315925" y="1889088"/>
            <a:ext cx="1204800" cy="494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회원가입1</a:t>
            </a:r>
            <a:endParaRPr/>
          </a:p>
        </p:txBody>
      </p:sp>
      <p:sp>
        <p:nvSpPr>
          <p:cNvPr id="144" name="Google Shape;144;p4"/>
          <p:cNvSpPr/>
          <p:nvPr/>
        </p:nvSpPr>
        <p:spPr>
          <a:xfrm>
            <a:off x="2886291" y="707837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3451431" y="704042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3170306" y="704129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2425363" y="708844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5538375" y="70440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⑩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5134425" y="70993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⑨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4677225" y="70802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⑧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5840800" y="710150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⑪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1821900" y="70404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53" name="Google Shape;153;p4"/>
          <p:cNvSpPr txBox="1"/>
          <p:nvPr/>
        </p:nvSpPr>
        <p:spPr>
          <a:xfrm>
            <a:off x="3781763" y="70242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⑥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4229500" y="702430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⑦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6150700" y="702430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⑫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6487075" y="695012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⑬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3404113" y="3152887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3326066" y="607789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3451431" y="704042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3170306" y="704129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2425363" y="708844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5538375" y="70440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⑩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5134425" y="70993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⑨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4677225" y="70802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⑧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5840800" y="710150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⑪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1897500" y="70332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67" name="Google Shape;167;p4"/>
          <p:cNvSpPr txBox="1"/>
          <p:nvPr/>
        </p:nvSpPr>
        <p:spPr>
          <a:xfrm>
            <a:off x="3781763" y="70242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⑥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4229500" y="702430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⑦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69" name="Google Shape;169;p4"/>
          <p:cNvSpPr txBox="1"/>
          <p:nvPr/>
        </p:nvSpPr>
        <p:spPr>
          <a:xfrm>
            <a:off x="6150700" y="702430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⑫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70" name="Google Shape;170;p4"/>
          <p:cNvSpPr txBox="1"/>
          <p:nvPr/>
        </p:nvSpPr>
        <p:spPr>
          <a:xfrm>
            <a:off x="6487075" y="695012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⑬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13aba1f399f_12_168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980" name="Google Shape;980;g13aba1f399f_12_168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식별자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UUID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저장위치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UPLOADPATH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파일유형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FILETYPE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1" name="Google Shape;981;g13aba1f399f_12_168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982" name="Google Shape;982;g13aba1f399f_12_168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983" name="Google Shape;983;g13aba1f399f_12_168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강의영상 보기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13a933c64e5_5_324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989" name="Google Shape;989;g13a933c64e5_5_324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990" name="Google Shape;990;g13a933c64e5_5_324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lang="en-US" sz="1800">
                <a:solidFill>
                  <a:schemeClr val="lt1"/>
                </a:solidFill>
              </a:rPr>
              <a:t>.3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찜한 강의 목록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  <p:graphicFrame>
        <p:nvGraphicFramePr>
          <p:cNvPr id="991" name="Google Shape;991;g13a933c64e5_5_324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학생용메인페이지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찜한 강의 목록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찜 해둔 강의목록을 보고 결제 및 삭제를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찜한 강의로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결제창으로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항목을 삭제한다.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2" name="Google Shape;992;g13a933c64e5_5_324"/>
          <p:cNvSpPr/>
          <p:nvPr/>
        </p:nvSpPr>
        <p:spPr>
          <a:xfrm>
            <a:off x="902216" y="394922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g13a933c64e5_5_324"/>
          <p:cNvSpPr/>
          <p:nvPr/>
        </p:nvSpPr>
        <p:spPr>
          <a:xfrm>
            <a:off x="301625" y="1892800"/>
            <a:ext cx="1215600" cy="47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내 강의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찜한 강의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개인정보변경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내 상담문의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g13a933c64e5_5_324"/>
          <p:cNvSpPr/>
          <p:nvPr/>
        </p:nvSpPr>
        <p:spPr>
          <a:xfrm>
            <a:off x="3448556" y="292067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g13a933c64e5_5_324"/>
          <p:cNvSpPr txBox="1"/>
          <p:nvPr/>
        </p:nvSpPr>
        <p:spPr>
          <a:xfrm>
            <a:off x="902225" y="364490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996" name="Google Shape;996;g13a933c64e5_5_324"/>
          <p:cNvSpPr/>
          <p:nvPr/>
        </p:nvSpPr>
        <p:spPr>
          <a:xfrm>
            <a:off x="3125853" y="1892800"/>
            <a:ext cx="1694400" cy="45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997" name="Google Shape;997;g13a933c64e5_5_324"/>
          <p:cNvSpPr txBox="1"/>
          <p:nvPr/>
        </p:nvSpPr>
        <p:spPr>
          <a:xfrm>
            <a:off x="1517144" y="1916875"/>
            <a:ext cx="164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&lt;학생용 마이페이지&gt;</a:t>
            </a:r>
            <a:endParaRPr/>
          </a:p>
        </p:txBody>
      </p:sp>
      <p:sp>
        <p:nvSpPr>
          <p:cNvPr id="998" name="Google Shape;998;g13a933c64e5_5_324"/>
          <p:cNvSpPr/>
          <p:nvPr/>
        </p:nvSpPr>
        <p:spPr>
          <a:xfrm>
            <a:off x="301625" y="1892796"/>
            <a:ext cx="1215600" cy="84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MYPAGE</a:t>
            </a:r>
            <a:endParaRPr/>
          </a:p>
        </p:txBody>
      </p:sp>
      <p:sp>
        <p:nvSpPr>
          <p:cNvPr id="999" name="Google Shape;999;g13a933c64e5_5_324"/>
          <p:cNvSpPr/>
          <p:nvPr/>
        </p:nvSpPr>
        <p:spPr>
          <a:xfrm>
            <a:off x="3310624" y="3025127"/>
            <a:ext cx="1793400" cy="59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내가 찜한강의</a:t>
            </a:r>
            <a:endParaRPr sz="2000"/>
          </a:p>
        </p:txBody>
      </p:sp>
      <p:sp>
        <p:nvSpPr>
          <p:cNvPr id="1000" name="Google Shape;1000;g13a933c64e5_5_324"/>
          <p:cNvSpPr/>
          <p:nvPr/>
        </p:nvSpPr>
        <p:spPr>
          <a:xfrm>
            <a:off x="2839425" y="3794625"/>
            <a:ext cx="1466100" cy="287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강의</a:t>
            </a:r>
            <a:r>
              <a:rPr lang="en-US" sz="1200"/>
              <a:t>명</a:t>
            </a:r>
            <a:endParaRPr sz="900"/>
          </a:p>
        </p:txBody>
      </p:sp>
      <p:sp>
        <p:nvSpPr>
          <p:cNvPr id="1001" name="Google Shape;1001;g13a933c64e5_5_324"/>
          <p:cNvSpPr/>
          <p:nvPr/>
        </p:nvSpPr>
        <p:spPr>
          <a:xfrm>
            <a:off x="4396876" y="3794626"/>
            <a:ext cx="869700" cy="287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강사 이름</a:t>
            </a:r>
            <a:endParaRPr sz="900"/>
          </a:p>
        </p:txBody>
      </p:sp>
      <p:sp>
        <p:nvSpPr>
          <p:cNvPr id="1002" name="Google Shape;1002;g13a933c64e5_5_324"/>
          <p:cNvSpPr/>
          <p:nvPr/>
        </p:nvSpPr>
        <p:spPr>
          <a:xfrm>
            <a:off x="5400454" y="3794626"/>
            <a:ext cx="869700" cy="287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수강료</a:t>
            </a:r>
            <a:endParaRPr sz="900"/>
          </a:p>
        </p:txBody>
      </p:sp>
      <p:sp>
        <p:nvSpPr>
          <p:cNvPr id="1003" name="Google Shape;1003;g13a933c64e5_5_324"/>
          <p:cNvSpPr/>
          <p:nvPr/>
        </p:nvSpPr>
        <p:spPr>
          <a:xfrm>
            <a:off x="4305425" y="6222500"/>
            <a:ext cx="1215600" cy="287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선택 항목 삭제</a:t>
            </a:r>
            <a:endParaRPr sz="900"/>
          </a:p>
        </p:txBody>
      </p:sp>
      <p:sp>
        <p:nvSpPr>
          <p:cNvPr id="1004" name="Google Shape;1004;g13a933c64e5_5_324"/>
          <p:cNvSpPr/>
          <p:nvPr/>
        </p:nvSpPr>
        <p:spPr>
          <a:xfrm>
            <a:off x="2593575" y="6222500"/>
            <a:ext cx="1515000" cy="287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선택 항목 </a:t>
            </a:r>
            <a:r>
              <a:rPr lang="en-US" sz="1200">
                <a:solidFill>
                  <a:srgbClr val="000000"/>
                </a:solidFill>
              </a:rPr>
              <a:t>결제</a:t>
            </a:r>
            <a:endParaRPr sz="900"/>
          </a:p>
        </p:txBody>
      </p:sp>
      <p:sp>
        <p:nvSpPr>
          <p:cNvPr id="1005" name="Google Shape;1005;g13a933c64e5_5_324"/>
          <p:cNvSpPr/>
          <p:nvPr/>
        </p:nvSpPr>
        <p:spPr>
          <a:xfrm>
            <a:off x="1659300" y="2484225"/>
            <a:ext cx="4853400" cy="45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  과정소개        자격증과정       커뮤니티                     </a:t>
            </a:r>
            <a:endParaRPr/>
          </a:p>
        </p:txBody>
      </p:sp>
      <p:sp>
        <p:nvSpPr>
          <p:cNvPr id="1006" name="Google Shape;1006;g13a933c64e5_5_324"/>
          <p:cNvSpPr/>
          <p:nvPr/>
        </p:nvSpPr>
        <p:spPr>
          <a:xfrm>
            <a:off x="5048966" y="2060992"/>
            <a:ext cx="1114200" cy="252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sp>
        <p:nvSpPr>
          <p:cNvPr id="1007" name="Google Shape;1007;g13a933c64e5_5_324"/>
          <p:cNvSpPr/>
          <p:nvPr/>
        </p:nvSpPr>
        <p:spPr>
          <a:xfrm>
            <a:off x="6270152" y="2061000"/>
            <a:ext cx="739200" cy="252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로그아웃</a:t>
            </a:r>
            <a:endParaRPr b="1" sz="1000"/>
          </a:p>
        </p:txBody>
      </p:sp>
      <p:sp>
        <p:nvSpPr>
          <p:cNvPr id="1008" name="Google Shape;1008;g13a933c64e5_5_324"/>
          <p:cNvSpPr/>
          <p:nvPr/>
        </p:nvSpPr>
        <p:spPr>
          <a:xfrm>
            <a:off x="3713675" y="5279550"/>
            <a:ext cx="1083600" cy="68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g13a933c64e5_5_324"/>
          <p:cNvSpPr/>
          <p:nvPr/>
        </p:nvSpPr>
        <p:spPr>
          <a:xfrm>
            <a:off x="3713675" y="5279550"/>
            <a:ext cx="1083600" cy="279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총 결제금액</a:t>
            </a:r>
            <a:endParaRPr sz="900"/>
          </a:p>
        </p:txBody>
      </p:sp>
      <p:sp>
        <p:nvSpPr>
          <p:cNvPr id="1010" name="Google Shape;1010;g13a933c64e5_5_324"/>
          <p:cNvSpPr/>
          <p:nvPr/>
        </p:nvSpPr>
        <p:spPr>
          <a:xfrm>
            <a:off x="4797269" y="607344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g13a933c64e5_5_324"/>
          <p:cNvSpPr/>
          <p:nvPr/>
        </p:nvSpPr>
        <p:spPr>
          <a:xfrm>
            <a:off x="3626563" y="607345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g13a933c64e5_5_324"/>
          <p:cNvSpPr/>
          <p:nvPr/>
        </p:nvSpPr>
        <p:spPr>
          <a:xfrm>
            <a:off x="2424350" y="4178950"/>
            <a:ext cx="235800" cy="248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g13a933c64e5_5_324"/>
          <p:cNvSpPr/>
          <p:nvPr/>
        </p:nvSpPr>
        <p:spPr>
          <a:xfrm>
            <a:off x="2839425" y="4159125"/>
            <a:ext cx="3430800" cy="287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13aba1f399f_12_176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019" name="Google Shape;1019;g13aba1f399f_12_176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CART_CODE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STU_ID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수강료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TUITION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0" name="Google Shape;1020;g13aba1f399f_12_176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021" name="Google Shape;1021;g13aba1f399f_12_176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022" name="Google Shape;1022;g13aba1f399f_12_176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3  찜한 강의 목록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13a933c64e5_5_337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028" name="Google Shape;1028;g13a933c64e5_5_337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029" name="Google Shape;1029;g13a933c64e5_5_337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lang="en-US" sz="1800">
                <a:solidFill>
                  <a:schemeClr val="lt1"/>
                </a:solidFill>
              </a:rPr>
              <a:t>.4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개인정보 변경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  <p:graphicFrame>
        <p:nvGraphicFramePr>
          <p:cNvPr id="1030" name="Google Shape;1030;g13a933c64e5_5_337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학생용메인페이지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개인정보변경 입구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마이페이지, 전체강의목록, 자유게시판, 수강중인 강의목록을 확인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변경화면으로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패스워드를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입력화면으로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31" name="Google Shape;1031;g13a933c64e5_5_337"/>
          <p:cNvSpPr/>
          <p:nvPr/>
        </p:nvSpPr>
        <p:spPr>
          <a:xfrm>
            <a:off x="902216" y="394922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g13a933c64e5_5_337"/>
          <p:cNvSpPr/>
          <p:nvPr/>
        </p:nvSpPr>
        <p:spPr>
          <a:xfrm>
            <a:off x="3448556" y="292067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g13a933c64e5_5_337"/>
          <p:cNvSpPr/>
          <p:nvPr/>
        </p:nvSpPr>
        <p:spPr>
          <a:xfrm>
            <a:off x="2339781" y="2920673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g13a933c64e5_5_337"/>
          <p:cNvSpPr txBox="1"/>
          <p:nvPr/>
        </p:nvSpPr>
        <p:spPr>
          <a:xfrm>
            <a:off x="902275" y="26679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035" name="Google Shape;1035;g13a933c64e5_5_337"/>
          <p:cNvSpPr/>
          <p:nvPr/>
        </p:nvSpPr>
        <p:spPr>
          <a:xfrm>
            <a:off x="902263" y="330480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g13a933c64e5_5_337"/>
          <p:cNvSpPr/>
          <p:nvPr/>
        </p:nvSpPr>
        <p:spPr>
          <a:xfrm>
            <a:off x="315925" y="1908623"/>
            <a:ext cx="6797400" cy="476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g13a933c64e5_5_337"/>
          <p:cNvSpPr/>
          <p:nvPr/>
        </p:nvSpPr>
        <p:spPr>
          <a:xfrm>
            <a:off x="315925" y="1915712"/>
            <a:ext cx="1184400" cy="474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내 강의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찜한 강의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개인정보변경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내 상담문의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g13a933c64e5_5_337"/>
          <p:cNvSpPr/>
          <p:nvPr/>
        </p:nvSpPr>
        <p:spPr>
          <a:xfrm>
            <a:off x="2160815" y="3387978"/>
            <a:ext cx="3430500" cy="2337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g13a933c64e5_5_337"/>
          <p:cNvSpPr/>
          <p:nvPr/>
        </p:nvSpPr>
        <p:spPr>
          <a:xfrm>
            <a:off x="3024672" y="4308763"/>
            <a:ext cx="1702800" cy="370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PWD  :</a:t>
            </a:r>
            <a:endParaRPr/>
          </a:p>
        </p:txBody>
      </p:sp>
      <p:sp>
        <p:nvSpPr>
          <p:cNvPr id="1040" name="Google Shape;1040;g13a933c64e5_5_337"/>
          <p:cNvSpPr txBox="1"/>
          <p:nvPr/>
        </p:nvSpPr>
        <p:spPr>
          <a:xfrm>
            <a:off x="2960756" y="3387978"/>
            <a:ext cx="18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비밀번호 확인</a:t>
            </a:r>
            <a:endParaRPr/>
          </a:p>
        </p:txBody>
      </p:sp>
      <p:sp>
        <p:nvSpPr>
          <p:cNvPr id="1041" name="Google Shape;1041;g13a933c64e5_5_337"/>
          <p:cNvSpPr txBox="1"/>
          <p:nvPr/>
        </p:nvSpPr>
        <p:spPr>
          <a:xfrm>
            <a:off x="2960756" y="4932582"/>
            <a:ext cx="183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highlight>
                  <a:srgbClr val="FFFF00"/>
                </a:highlight>
              </a:rPr>
              <a:t>확인</a:t>
            </a:r>
            <a:endParaRPr sz="900">
              <a:highlight>
                <a:srgbClr val="FFFF00"/>
              </a:highlight>
            </a:endParaRPr>
          </a:p>
        </p:txBody>
      </p:sp>
      <p:sp>
        <p:nvSpPr>
          <p:cNvPr id="1042" name="Google Shape;1042;g13a933c64e5_5_337"/>
          <p:cNvSpPr txBox="1"/>
          <p:nvPr/>
        </p:nvSpPr>
        <p:spPr>
          <a:xfrm>
            <a:off x="2960756" y="5188485"/>
            <a:ext cx="183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00"/>
              </a:highlight>
            </a:endParaRPr>
          </a:p>
        </p:txBody>
      </p:sp>
      <p:sp>
        <p:nvSpPr>
          <p:cNvPr id="1043" name="Google Shape;1043;g13a933c64e5_5_337"/>
          <p:cNvSpPr/>
          <p:nvPr/>
        </p:nvSpPr>
        <p:spPr>
          <a:xfrm>
            <a:off x="315925" y="1901471"/>
            <a:ext cx="1184400" cy="75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MYPAGE</a:t>
            </a:r>
            <a:endParaRPr/>
          </a:p>
        </p:txBody>
      </p:sp>
      <p:sp>
        <p:nvSpPr>
          <p:cNvPr id="1044" name="Google Shape;1044;g13a933c64e5_5_337"/>
          <p:cNvSpPr/>
          <p:nvPr/>
        </p:nvSpPr>
        <p:spPr>
          <a:xfrm>
            <a:off x="2649675" y="1892800"/>
            <a:ext cx="1902900" cy="45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1045" name="Google Shape;1045;g13a933c64e5_5_337"/>
          <p:cNvSpPr/>
          <p:nvPr/>
        </p:nvSpPr>
        <p:spPr>
          <a:xfrm>
            <a:off x="4952998" y="2061044"/>
            <a:ext cx="1085400" cy="252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sp>
        <p:nvSpPr>
          <p:cNvPr id="1046" name="Google Shape;1046;g13a933c64e5_5_337"/>
          <p:cNvSpPr/>
          <p:nvPr/>
        </p:nvSpPr>
        <p:spPr>
          <a:xfrm>
            <a:off x="6151375" y="2061050"/>
            <a:ext cx="921300" cy="252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로그아웃</a:t>
            </a:r>
            <a:endParaRPr/>
          </a:p>
        </p:txBody>
      </p:sp>
      <p:sp>
        <p:nvSpPr>
          <p:cNvPr id="1047" name="Google Shape;1047;g13a933c64e5_5_337"/>
          <p:cNvSpPr/>
          <p:nvPr/>
        </p:nvSpPr>
        <p:spPr>
          <a:xfrm>
            <a:off x="1704475" y="2538200"/>
            <a:ext cx="5267100" cy="45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  과정소개         	 자격증과정       커뮤니티                     </a:t>
            </a:r>
            <a:endParaRPr/>
          </a:p>
        </p:txBody>
      </p:sp>
      <p:sp>
        <p:nvSpPr>
          <p:cNvPr id="1048" name="Google Shape;1048;g13a933c64e5_5_337"/>
          <p:cNvSpPr txBox="1"/>
          <p:nvPr/>
        </p:nvSpPr>
        <p:spPr>
          <a:xfrm>
            <a:off x="535725" y="419762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049" name="Google Shape;1049;g13a933c64e5_5_337"/>
          <p:cNvSpPr/>
          <p:nvPr/>
        </p:nvSpPr>
        <p:spPr>
          <a:xfrm>
            <a:off x="4417563" y="4364125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g13a933c64e5_5_337"/>
          <p:cNvSpPr/>
          <p:nvPr/>
        </p:nvSpPr>
        <p:spPr>
          <a:xfrm>
            <a:off x="3721116" y="480982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13aba1f399f_12_184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056" name="Google Shape;1056;g13aba1f399f_12_184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PWD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PWD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STU_ID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7" name="Google Shape;1057;g13aba1f399f_12_184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058" name="Google Shape;1058;g13aba1f399f_12_184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059" name="Google Shape;1059;g13aba1f399f_12_184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개인정보 변경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3a933c64e5_5_350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065" name="Google Shape;1065;g13a933c64e5_5_350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184700"/>
                <a:gridCol w="2514175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학생용메인페이지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개인정보변경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마이페이지, 전체강의목록, 자유게시판, 수강중인 강의목록을 확인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비밀번호를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비밀번호를 재입력한다.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수정할 주소를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전화번호를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수정하여 메인페이지로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현재작업을 종료하고 개인정보변경 페이지로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6" name="Google Shape;1066;g13a933c64e5_5_350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lang="en-US" sz="1800">
                <a:solidFill>
                  <a:schemeClr val="lt1"/>
                </a:solidFill>
              </a:rPr>
              <a:t>.4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개인정보 변경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  <p:sp>
        <p:nvSpPr>
          <p:cNvPr id="1067" name="Google Shape;1067;g13a933c64e5_5_350"/>
          <p:cNvSpPr/>
          <p:nvPr/>
        </p:nvSpPr>
        <p:spPr>
          <a:xfrm>
            <a:off x="2863750" y="1951725"/>
            <a:ext cx="2063700" cy="4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1068" name="Google Shape;1068;g13a933c64e5_5_350"/>
          <p:cNvSpPr/>
          <p:nvPr/>
        </p:nvSpPr>
        <p:spPr>
          <a:xfrm>
            <a:off x="315925" y="1892800"/>
            <a:ext cx="1153800" cy="47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내 강의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찜한 강의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개인정보변경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내 상담문의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g13a933c64e5_5_350"/>
          <p:cNvSpPr/>
          <p:nvPr/>
        </p:nvSpPr>
        <p:spPr>
          <a:xfrm>
            <a:off x="315925" y="1892800"/>
            <a:ext cx="1153800" cy="4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MYPAGE</a:t>
            </a:r>
            <a:endParaRPr/>
          </a:p>
        </p:txBody>
      </p:sp>
      <p:sp>
        <p:nvSpPr>
          <p:cNvPr id="1070" name="Google Shape;1070;g13a933c64e5_5_350"/>
          <p:cNvSpPr txBox="1"/>
          <p:nvPr/>
        </p:nvSpPr>
        <p:spPr>
          <a:xfrm>
            <a:off x="3401074" y="3011475"/>
            <a:ext cx="12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개인정보변경</a:t>
            </a:r>
            <a:endParaRPr/>
          </a:p>
        </p:txBody>
      </p:sp>
      <p:sp>
        <p:nvSpPr>
          <p:cNvPr id="1071" name="Google Shape;1071;g13a933c64e5_5_350"/>
          <p:cNvSpPr/>
          <p:nvPr/>
        </p:nvSpPr>
        <p:spPr>
          <a:xfrm>
            <a:off x="1469725" y="3340300"/>
            <a:ext cx="5604600" cy="333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g13a933c64e5_5_350"/>
          <p:cNvSpPr txBox="1"/>
          <p:nvPr/>
        </p:nvSpPr>
        <p:spPr>
          <a:xfrm>
            <a:off x="1563675" y="3433750"/>
            <a:ext cx="9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</a:t>
            </a:r>
            <a:endParaRPr/>
          </a:p>
        </p:txBody>
      </p:sp>
      <p:sp>
        <p:nvSpPr>
          <p:cNvPr id="1073" name="Google Shape;1073;g13a933c64e5_5_350"/>
          <p:cNvSpPr txBox="1"/>
          <p:nvPr/>
        </p:nvSpPr>
        <p:spPr>
          <a:xfrm>
            <a:off x="1457375" y="3808450"/>
            <a:ext cx="11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새 비밀번호</a:t>
            </a:r>
            <a:endParaRPr/>
          </a:p>
        </p:txBody>
      </p:sp>
      <p:sp>
        <p:nvSpPr>
          <p:cNvPr id="1074" name="Google Shape;1074;g13a933c64e5_5_350"/>
          <p:cNvSpPr txBox="1"/>
          <p:nvPr/>
        </p:nvSpPr>
        <p:spPr>
          <a:xfrm>
            <a:off x="1447725" y="4166025"/>
            <a:ext cx="16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새 비밀번호 확인</a:t>
            </a:r>
            <a:endParaRPr/>
          </a:p>
        </p:txBody>
      </p:sp>
      <p:sp>
        <p:nvSpPr>
          <p:cNvPr id="1075" name="Google Shape;1075;g13a933c64e5_5_350"/>
          <p:cNvSpPr/>
          <p:nvPr/>
        </p:nvSpPr>
        <p:spPr>
          <a:xfrm>
            <a:off x="2891340" y="3451568"/>
            <a:ext cx="2505900" cy="231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아이디 나옴 변경불가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76" name="Google Shape;1076;g13a933c64e5_5_350"/>
          <p:cNvSpPr txBox="1"/>
          <p:nvPr/>
        </p:nvSpPr>
        <p:spPr>
          <a:xfrm>
            <a:off x="1464118" y="5348082"/>
            <a:ext cx="11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주소</a:t>
            </a:r>
            <a:endParaRPr/>
          </a:p>
        </p:txBody>
      </p:sp>
      <p:sp>
        <p:nvSpPr>
          <p:cNvPr id="1077" name="Google Shape;1077;g13a933c64e5_5_350"/>
          <p:cNvSpPr txBox="1"/>
          <p:nvPr/>
        </p:nvSpPr>
        <p:spPr>
          <a:xfrm>
            <a:off x="1464134" y="4593415"/>
            <a:ext cx="11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이름</a:t>
            </a:r>
            <a:endParaRPr/>
          </a:p>
        </p:txBody>
      </p:sp>
      <p:sp>
        <p:nvSpPr>
          <p:cNvPr id="1078" name="Google Shape;1078;g13a933c64e5_5_350"/>
          <p:cNvSpPr txBox="1"/>
          <p:nvPr/>
        </p:nvSpPr>
        <p:spPr>
          <a:xfrm>
            <a:off x="5322599" y="4593423"/>
            <a:ext cx="11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성별</a:t>
            </a:r>
            <a:endParaRPr/>
          </a:p>
        </p:txBody>
      </p:sp>
      <p:sp>
        <p:nvSpPr>
          <p:cNvPr id="1079" name="Google Shape;1079;g13a933c64e5_5_350"/>
          <p:cNvSpPr txBox="1"/>
          <p:nvPr/>
        </p:nvSpPr>
        <p:spPr>
          <a:xfrm>
            <a:off x="1455084" y="4962510"/>
            <a:ext cx="11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생년월일</a:t>
            </a:r>
            <a:endParaRPr/>
          </a:p>
        </p:txBody>
      </p:sp>
      <p:sp>
        <p:nvSpPr>
          <p:cNvPr id="1080" name="Google Shape;1080;g13a933c64e5_5_350"/>
          <p:cNvSpPr txBox="1"/>
          <p:nvPr/>
        </p:nvSpPr>
        <p:spPr>
          <a:xfrm>
            <a:off x="1455084" y="5931965"/>
            <a:ext cx="11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이메일</a:t>
            </a:r>
            <a:endParaRPr/>
          </a:p>
        </p:txBody>
      </p:sp>
      <p:sp>
        <p:nvSpPr>
          <p:cNvPr id="1081" name="Google Shape;1081;g13a933c64e5_5_350"/>
          <p:cNvSpPr/>
          <p:nvPr/>
        </p:nvSpPr>
        <p:spPr>
          <a:xfrm>
            <a:off x="2891340" y="3842394"/>
            <a:ext cx="2505900" cy="231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빈칸</a:t>
            </a:r>
            <a:endParaRPr/>
          </a:p>
        </p:txBody>
      </p:sp>
      <p:sp>
        <p:nvSpPr>
          <p:cNvPr id="1082" name="Google Shape;1082;g13a933c64e5_5_350"/>
          <p:cNvSpPr/>
          <p:nvPr/>
        </p:nvSpPr>
        <p:spPr>
          <a:xfrm>
            <a:off x="2891340" y="4218850"/>
            <a:ext cx="2505900" cy="231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빈칸</a:t>
            </a:r>
            <a:endParaRPr/>
          </a:p>
        </p:txBody>
      </p:sp>
      <p:sp>
        <p:nvSpPr>
          <p:cNvPr id="1083" name="Google Shape;1083;g13a933c64e5_5_350"/>
          <p:cNvSpPr/>
          <p:nvPr/>
        </p:nvSpPr>
        <p:spPr>
          <a:xfrm>
            <a:off x="2891340" y="4666105"/>
            <a:ext cx="2505900" cy="231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이름 나옴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4" name="Google Shape;1084;g13a933c64e5_5_350"/>
          <p:cNvSpPr/>
          <p:nvPr/>
        </p:nvSpPr>
        <p:spPr>
          <a:xfrm>
            <a:off x="5863376" y="4693775"/>
            <a:ext cx="981900" cy="199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체크박스</a:t>
            </a:r>
            <a:endParaRPr/>
          </a:p>
        </p:txBody>
      </p:sp>
      <p:sp>
        <p:nvSpPr>
          <p:cNvPr id="1085" name="Google Shape;1085;g13a933c64e5_5_350"/>
          <p:cNvSpPr/>
          <p:nvPr/>
        </p:nvSpPr>
        <p:spPr>
          <a:xfrm>
            <a:off x="2891175" y="5062850"/>
            <a:ext cx="2520000" cy="199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생년월일 나옴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6" name="Google Shape;1086;g13a933c64e5_5_350"/>
          <p:cNvSpPr/>
          <p:nvPr/>
        </p:nvSpPr>
        <p:spPr>
          <a:xfrm>
            <a:off x="2891350" y="5448425"/>
            <a:ext cx="2520000" cy="199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주소 나옴</a:t>
            </a:r>
            <a:endParaRPr/>
          </a:p>
        </p:txBody>
      </p:sp>
      <p:sp>
        <p:nvSpPr>
          <p:cNvPr id="1087" name="Google Shape;1087;g13a933c64e5_5_350"/>
          <p:cNvSpPr/>
          <p:nvPr/>
        </p:nvSpPr>
        <p:spPr>
          <a:xfrm>
            <a:off x="2891525" y="5743400"/>
            <a:ext cx="2505900" cy="199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전화번호 나옴</a:t>
            </a:r>
            <a:endParaRPr/>
          </a:p>
        </p:txBody>
      </p:sp>
      <p:sp>
        <p:nvSpPr>
          <p:cNvPr id="1088" name="Google Shape;1088;g13a933c64e5_5_350"/>
          <p:cNvSpPr/>
          <p:nvPr/>
        </p:nvSpPr>
        <p:spPr>
          <a:xfrm>
            <a:off x="2891525" y="6032325"/>
            <a:ext cx="2505900" cy="199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이메일 나옴</a:t>
            </a:r>
            <a:endParaRPr/>
          </a:p>
        </p:txBody>
      </p:sp>
      <p:sp>
        <p:nvSpPr>
          <p:cNvPr id="1089" name="Google Shape;1089;g13a933c64e5_5_350"/>
          <p:cNvSpPr/>
          <p:nvPr/>
        </p:nvSpPr>
        <p:spPr>
          <a:xfrm>
            <a:off x="3053598" y="6388050"/>
            <a:ext cx="1017300" cy="231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수정하기</a:t>
            </a:r>
            <a:endParaRPr/>
          </a:p>
        </p:txBody>
      </p:sp>
      <p:sp>
        <p:nvSpPr>
          <p:cNvPr id="1090" name="Google Shape;1090;g13a933c64e5_5_350"/>
          <p:cNvSpPr/>
          <p:nvPr/>
        </p:nvSpPr>
        <p:spPr>
          <a:xfrm>
            <a:off x="4134996" y="6393500"/>
            <a:ext cx="766500" cy="231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취소</a:t>
            </a:r>
            <a:endParaRPr/>
          </a:p>
        </p:txBody>
      </p:sp>
      <p:sp>
        <p:nvSpPr>
          <p:cNvPr id="1091" name="Google Shape;1091;g13a933c64e5_5_350"/>
          <p:cNvSpPr/>
          <p:nvPr/>
        </p:nvSpPr>
        <p:spPr>
          <a:xfrm>
            <a:off x="1765750" y="2500100"/>
            <a:ext cx="4802400" cy="4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    과정소개        자격증과정         커뮤니티                     </a:t>
            </a:r>
            <a:endParaRPr/>
          </a:p>
        </p:txBody>
      </p:sp>
      <p:sp>
        <p:nvSpPr>
          <p:cNvPr id="1092" name="Google Shape;1092;g13a933c64e5_5_350"/>
          <p:cNvSpPr/>
          <p:nvPr/>
        </p:nvSpPr>
        <p:spPr>
          <a:xfrm>
            <a:off x="5041075" y="2045175"/>
            <a:ext cx="1110000" cy="22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sp>
        <p:nvSpPr>
          <p:cNvPr id="1093" name="Google Shape;1093;g13a933c64e5_5_350"/>
          <p:cNvSpPr/>
          <p:nvPr/>
        </p:nvSpPr>
        <p:spPr>
          <a:xfrm>
            <a:off x="6264700" y="2045175"/>
            <a:ext cx="766500" cy="22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로그아웃</a:t>
            </a:r>
            <a:endParaRPr b="1" sz="1000"/>
          </a:p>
        </p:txBody>
      </p:sp>
      <p:sp>
        <p:nvSpPr>
          <p:cNvPr id="1094" name="Google Shape;1094;g13a933c64e5_5_350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095" name="Google Shape;1095;g13a933c64e5_5_350"/>
          <p:cNvSpPr txBox="1"/>
          <p:nvPr/>
        </p:nvSpPr>
        <p:spPr>
          <a:xfrm>
            <a:off x="5087350" y="378136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096" name="Google Shape;1096;g13a933c64e5_5_350"/>
          <p:cNvSpPr/>
          <p:nvPr/>
        </p:nvSpPr>
        <p:spPr>
          <a:xfrm>
            <a:off x="5087338" y="417620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g13a933c64e5_5_350"/>
          <p:cNvSpPr/>
          <p:nvPr/>
        </p:nvSpPr>
        <p:spPr>
          <a:xfrm>
            <a:off x="5087341" y="543659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g13a933c64e5_5_350"/>
          <p:cNvSpPr/>
          <p:nvPr/>
        </p:nvSpPr>
        <p:spPr>
          <a:xfrm>
            <a:off x="5087356" y="5715923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g13a933c64e5_5_350"/>
          <p:cNvSpPr/>
          <p:nvPr/>
        </p:nvSpPr>
        <p:spPr>
          <a:xfrm>
            <a:off x="3408056" y="619924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g13a933c64e5_5_350"/>
          <p:cNvSpPr txBox="1"/>
          <p:nvPr/>
        </p:nvSpPr>
        <p:spPr>
          <a:xfrm>
            <a:off x="1464118" y="5643057"/>
            <a:ext cx="11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전화번호</a:t>
            </a:r>
            <a:endParaRPr/>
          </a:p>
        </p:txBody>
      </p:sp>
      <p:sp>
        <p:nvSpPr>
          <p:cNvPr id="1101" name="Google Shape;1101;g13a933c64e5_5_350"/>
          <p:cNvSpPr/>
          <p:nvPr/>
        </p:nvSpPr>
        <p:spPr>
          <a:xfrm>
            <a:off x="4364056" y="618312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3aba1f399f_12_192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107" name="Google Shape;1107;g13aba1f399f_12_192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STU_ID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PWD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생년월일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BIRTH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ADDRESS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EMAIL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PHONE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GENDER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사용유무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STATUS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PWD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생년월일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BIRTH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ADDRESS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EMAIL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PHONE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GENDER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08" name="Google Shape;1108;g13aba1f399f_12_192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109" name="Google Shape;1109;g13aba1f399f_12_19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110" name="Google Shape;1110;g13aba1f399f_12_19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개인정보 변경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13b471f8b37_3_1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116" name="Google Shape;1116;g13b471f8b37_3_1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184700"/>
                <a:gridCol w="2514175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학생용메인페이지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내 상담문의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‘온라인상담’ 메뉴에서 작성한 문의글과 그에 대한 댓글을 조회할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남긴 문의글의 글번호, 처리상태, 문의지점, 문의과정, 문의강의, 문의글 작성일을 나타낸다. 해당 영역을 클릭하면 사용자가 작성한 문의글의 내용과 그에 대한 댓글을 조회할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온라인상담 글을 작성할 수 있는 화면으로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17" name="Google Shape;1117;g13b471f8b37_3_1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lang="en-US" sz="1800">
                <a:solidFill>
                  <a:schemeClr val="lt1"/>
                </a:solidFill>
              </a:rPr>
              <a:t>.5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상담 문의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  <p:sp>
        <p:nvSpPr>
          <p:cNvPr id="1118" name="Google Shape;1118;g13b471f8b37_3_1"/>
          <p:cNvSpPr/>
          <p:nvPr/>
        </p:nvSpPr>
        <p:spPr>
          <a:xfrm>
            <a:off x="2863750" y="1951725"/>
            <a:ext cx="2063700" cy="4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1119" name="Google Shape;1119;g13b471f8b37_3_1"/>
          <p:cNvSpPr/>
          <p:nvPr/>
        </p:nvSpPr>
        <p:spPr>
          <a:xfrm>
            <a:off x="315925" y="1892800"/>
            <a:ext cx="1153800" cy="47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내 강의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찜한 강의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개인정보변경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내 상담문의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g13b471f8b37_3_1"/>
          <p:cNvSpPr/>
          <p:nvPr/>
        </p:nvSpPr>
        <p:spPr>
          <a:xfrm>
            <a:off x="315925" y="1892800"/>
            <a:ext cx="1153800" cy="4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MYPAGE</a:t>
            </a:r>
            <a:endParaRPr/>
          </a:p>
        </p:txBody>
      </p:sp>
      <p:sp>
        <p:nvSpPr>
          <p:cNvPr id="1121" name="Google Shape;1121;g13b471f8b37_3_1"/>
          <p:cNvSpPr/>
          <p:nvPr/>
        </p:nvSpPr>
        <p:spPr>
          <a:xfrm>
            <a:off x="1765750" y="2500100"/>
            <a:ext cx="4802400" cy="4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    과정소개        자격증과정         커뮤니티                     </a:t>
            </a:r>
            <a:endParaRPr/>
          </a:p>
        </p:txBody>
      </p:sp>
      <p:sp>
        <p:nvSpPr>
          <p:cNvPr id="1122" name="Google Shape;1122;g13b471f8b37_3_1"/>
          <p:cNvSpPr/>
          <p:nvPr/>
        </p:nvSpPr>
        <p:spPr>
          <a:xfrm>
            <a:off x="5041075" y="2045175"/>
            <a:ext cx="1110000" cy="22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sp>
        <p:nvSpPr>
          <p:cNvPr id="1123" name="Google Shape;1123;g13b471f8b37_3_1"/>
          <p:cNvSpPr/>
          <p:nvPr/>
        </p:nvSpPr>
        <p:spPr>
          <a:xfrm>
            <a:off x="6264700" y="2045175"/>
            <a:ext cx="766500" cy="22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로그아웃</a:t>
            </a:r>
            <a:endParaRPr b="1" sz="1000"/>
          </a:p>
        </p:txBody>
      </p:sp>
      <p:sp>
        <p:nvSpPr>
          <p:cNvPr id="1124" name="Google Shape;1124;g13b471f8b37_3_1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125" name="Google Shape;1125;g13b471f8b37_3_1"/>
          <p:cNvSpPr/>
          <p:nvPr/>
        </p:nvSpPr>
        <p:spPr>
          <a:xfrm>
            <a:off x="5087356" y="5715923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g13b471f8b37_3_1"/>
          <p:cNvSpPr/>
          <p:nvPr/>
        </p:nvSpPr>
        <p:spPr>
          <a:xfrm>
            <a:off x="3408056" y="619924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g13b471f8b37_3_1"/>
          <p:cNvSpPr/>
          <p:nvPr/>
        </p:nvSpPr>
        <p:spPr>
          <a:xfrm>
            <a:off x="4364056" y="618312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g13b471f8b37_3_1"/>
          <p:cNvSpPr/>
          <p:nvPr/>
        </p:nvSpPr>
        <p:spPr>
          <a:xfrm>
            <a:off x="1725775" y="3690000"/>
            <a:ext cx="551700" cy="2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글번호</a:t>
            </a:r>
            <a:endParaRPr sz="900"/>
          </a:p>
        </p:txBody>
      </p:sp>
      <p:sp>
        <p:nvSpPr>
          <p:cNvPr id="1129" name="Google Shape;1129;g13b471f8b37_3_1"/>
          <p:cNvSpPr/>
          <p:nvPr/>
        </p:nvSpPr>
        <p:spPr>
          <a:xfrm>
            <a:off x="2319925" y="3690000"/>
            <a:ext cx="735900" cy="2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처리상태</a:t>
            </a:r>
            <a:endParaRPr sz="900"/>
          </a:p>
        </p:txBody>
      </p:sp>
      <p:sp>
        <p:nvSpPr>
          <p:cNvPr id="1130" name="Google Shape;1130;g13b471f8b37_3_1"/>
          <p:cNvSpPr/>
          <p:nvPr/>
        </p:nvSpPr>
        <p:spPr>
          <a:xfrm>
            <a:off x="3098275" y="3690000"/>
            <a:ext cx="551700" cy="2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지점</a:t>
            </a:r>
            <a:endParaRPr sz="900"/>
          </a:p>
        </p:txBody>
      </p:sp>
      <p:sp>
        <p:nvSpPr>
          <p:cNvPr id="1131" name="Google Shape;1131;g13b471f8b37_3_1"/>
          <p:cNvSpPr/>
          <p:nvPr/>
        </p:nvSpPr>
        <p:spPr>
          <a:xfrm>
            <a:off x="3692425" y="3690000"/>
            <a:ext cx="685200" cy="2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과정</a:t>
            </a:r>
            <a:endParaRPr sz="900"/>
          </a:p>
        </p:txBody>
      </p:sp>
      <p:sp>
        <p:nvSpPr>
          <p:cNvPr id="1132" name="Google Shape;1132;g13b471f8b37_3_1"/>
          <p:cNvSpPr/>
          <p:nvPr/>
        </p:nvSpPr>
        <p:spPr>
          <a:xfrm>
            <a:off x="4420075" y="3690000"/>
            <a:ext cx="1380900" cy="2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강의</a:t>
            </a:r>
            <a:endParaRPr sz="900"/>
          </a:p>
        </p:txBody>
      </p:sp>
      <p:sp>
        <p:nvSpPr>
          <p:cNvPr id="1133" name="Google Shape;1133;g13b471f8b37_3_1"/>
          <p:cNvSpPr/>
          <p:nvPr/>
        </p:nvSpPr>
        <p:spPr>
          <a:xfrm>
            <a:off x="1725775" y="4016375"/>
            <a:ext cx="551700" cy="2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</a:t>
            </a:r>
            <a:endParaRPr sz="900"/>
          </a:p>
        </p:txBody>
      </p:sp>
      <p:sp>
        <p:nvSpPr>
          <p:cNvPr id="1134" name="Google Shape;1134;g13b471f8b37_3_1"/>
          <p:cNvSpPr/>
          <p:nvPr/>
        </p:nvSpPr>
        <p:spPr>
          <a:xfrm>
            <a:off x="2319925" y="4016375"/>
            <a:ext cx="735900" cy="2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답변완료</a:t>
            </a:r>
            <a:endParaRPr b="1" sz="900"/>
          </a:p>
        </p:txBody>
      </p:sp>
      <p:sp>
        <p:nvSpPr>
          <p:cNvPr id="1135" name="Google Shape;1135;g13b471f8b37_3_1"/>
          <p:cNvSpPr/>
          <p:nvPr/>
        </p:nvSpPr>
        <p:spPr>
          <a:xfrm>
            <a:off x="3098275" y="4016375"/>
            <a:ext cx="551700" cy="2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부천점</a:t>
            </a:r>
            <a:endParaRPr sz="900"/>
          </a:p>
        </p:txBody>
      </p:sp>
      <p:sp>
        <p:nvSpPr>
          <p:cNvPr id="1136" name="Google Shape;1136;g13b471f8b37_3_1"/>
          <p:cNvSpPr/>
          <p:nvPr/>
        </p:nvSpPr>
        <p:spPr>
          <a:xfrm>
            <a:off x="3692425" y="4016375"/>
            <a:ext cx="685200" cy="2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국비과정</a:t>
            </a:r>
            <a:endParaRPr sz="900"/>
          </a:p>
        </p:txBody>
      </p:sp>
      <p:sp>
        <p:nvSpPr>
          <p:cNvPr id="1137" name="Google Shape;1137;g13b471f8b37_3_1"/>
          <p:cNvSpPr/>
          <p:nvPr/>
        </p:nvSpPr>
        <p:spPr>
          <a:xfrm>
            <a:off x="4420075" y="4016375"/>
            <a:ext cx="1380900" cy="2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자바 개발자 양성 과정</a:t>
            </a:r>
            <a:endParaRPr sz="900"/>
          </a:p>
        </p:txBody>
      </p:sp>
      <p:sp>
        <p:nvSpPr>
          <p:cNvPr id="1138" name="Google Shape;1138;g13b471f8b37_3_1"/>
          <p:cNvSpPr/>
          <p:nvPr/>
        </p:nvSpPr>
        <p:spPr>
          <a:xfrm>
            <a:off x="1765750" y="3953825"/>
            <a:ext cx="49524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g13b471f8b37_3_1"/>
          <p:cNvSpPr txBox="1"/>
          <p:nvPr/>
        </p:nvSpPr>
        <p:spPr>
          <a:xfrm>
            <a:off x="1521050" y="38489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140" name="Google Shape;1140;g13b471f8b37_3_1"/>
          <p:cNvSpPr/>
          <p:nvPr/>
        </p:nvSpPr>
        <p:spPr>
          <a:xfrm>
            <a:off x="5915950" y="3690000"/>
            <a:ext cx="685200" cy="2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작성일</a:t>
            </a:r>
            <a:endParaRPr sz="900"/>
          </a:p>
        </p:txBody>
      </p:sp>
      <p:sp>
        <p:nvSpPr>
          <p:cNvPr id="1141" name="Google Shape;1141;g13b471f8b37_3_1"/>
          <p:cNvSpPr/>
          <p:nvPr/>
        </p:nvSpPr>
        <p:spPr>
          <a:xfrm>
            <a:off x="5915950" y="4016375"/>
            <a:ext cx="685200" cy="2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22.07.05</a:t>
            </a:r>
            <a:endParaRPr sz="900"/>
          </a:p>
        </p:txBody>
      </p:sp>
      <p:sp>
        <p:nvSpPr>
          <p:cNvPr id="1142" name="Google Shape;1142;g13b471f8b37_3_1"/>
          <p:cNvSpPr/>
          <p:nvPr/>
        </p:nvSpPr>
        <p:spPr>
          <a:xfrm>
            <a:off x="5348400" y="3411475"/>
            <a:ext cx="1219800" cy="22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온라인상담문의</a:t>
            </a:r>
            <a:endParaRPr sz="1100"/>
          </a:p>
        </p:txBody>
      </p:sp>
      <p:sp>
        <p:nvSpPr>
          <p:cNvPr id="1143" name="Google Shape;1143;g13b471f8b37_3_1"/>
          <p:cNvSpPr txBox="1"/>
          <p:nvPr/>
        </p:nvSpPr>
        <p:spPr>
          <a:xfrm>
            <a:off x="5010325" y="335626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3b471f8b37_3_42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149" name="Google Shape;1149;g13b471f8b37_3_42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INQUIRY_NUM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OI_PROC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50" name="Google Shape;1150;g13b471f8b37_3_42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151" name="Google Shape;1151;g13b471f8b37_3_4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152" name="Google Shape;1152;g13b471f8b37_3_4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.5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상담 문의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13a933c64e5_14_0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158" name="Google Shape;1158;g13a933c64e5_14_0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159" name="Google Shape;1159;g13a933c64e5_14_0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온라인상담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회원용 온라인상담 페이지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마이페이지, 전체강의목록, 자유게시판, 수강중인 강의목록을 확인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지점1과 지점2 중 문의할 지점을 선택한다.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칸을 클릭하면 나타나는 콤보박스에서 문의할 과정을 선택한다.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2에서 과정을 선택 후 해당 칸을 클릭하면 선택한 과정에 포함되는 강의들이 나타나고 그 중 문의할 강의를 선택한다.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사용자의 이름을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휴대폰번호와 이메일 중 사용자가 원하는 연락수단을 선택 후 정보를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문의할 내용을 간략히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제공에 동의하는 경우 라디오 버튼을 눌러야 하고, 누르지 않으면 문의글을 올릴 수 없다.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‘문의하기’ 버튼을 누르면 기입한 문의글이 관리자용 페이지의 ‘온라인상담’ 탭에서 확인할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0" name="Google Shape;1160;g13a933c64e5_14_0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4.5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 온라</a:t>
            </a:r>
            <a:r>
              <a:rPr b="1" lang="en-US" sz="1800">
                <a:solidFill>
                  <a:schemeClr val="lt1"/>
                </a:solidFill>
              </a:rPr>
              <a:t>인 상담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  <p:sp>
        <p:nvSpPr>
          <p:cNvPr id="1161" name="Google Shape;1161;g13a933c64e5_14_0"/>
          <p:cNvSpPr/>
          <p:nvPr/>
        </p:nvSpPr>
        <p:spPr>
          <a:xfrm>
            <a:off x="315925" y="2043525"/>
            <a:ext cx="6797100" cy="462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g13a933c64e5_14_0"/>
          <p:cNvSpPr/>
          <p:nvPr/>
        </p:nvSpPr>
        <p:spPr>
          <a:xfrm>
            <a:off x="3108766" y="2119725"/>
            <a:ext cx="1359300" cy="4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XX 학원</a:t>
            </a:r>
            <a:endParaRPr sz="2400"/>
          </a:p>
        </p:txBody>
      </p:sp>
      <p:sp>
        <p:nvSpPr>
          <p:cNvPr id="1163" name="Google Shape;1163;g13a933c64e5_14_0"/>
          <p:cNvSpPr/>
          <p:nvPr/>
        </p:nvSpPr>
        <p:spPr>
          <a:xfrm>
            <a:off x="5142576" y="2119725"/>
            <a:ext cx="889500" cy="44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sp>
        <p:nvSpPr>
          <p:cNvPr id="1164" name="Google Shape;1164;g13a933c64e5_14_0"/>
          <p:cNvSpPr/>
          <p:nvPr/>
        </p:nvSpPr>
        <p:spPr>
          <a:xfrm>
            <a:off x="1970505" y="6304275"/>
            <a:ext cx="4352100" cy="39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학원명 학원주소 전화번호 대표자 사업자 등록번호 대표이메일 </a:t>
            </a:r>
            <a:endParaRPr/>
          </a:p>
        </p:txBody>
      </p:sp>
      <p:sp>
        <p:nvSpPr>
          <p:cNvPr id="1165" name="Google Shape;1165;g13a933c64e5_14_0"/>
          <p:cNvSpPr/>
          <p:nvPr/>
        </p:nvSpPr>
        <p:spPr>
          <a:xfrm>
            <a:off x="1557175" y="3712875"/>
            <a:ext cx="747900" cy="24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지점선택</a:t>
            </a:r>
            <a:endParaRPr sz="800"/>
          </a:p>
        </p:txBody>
      </p:sp>
      <p:sp>
        <p:nvSpPr>
          <p:cNvPr id="1166" name="Google Shape;1166;g13a933c64e5_14_0"/>
          <p:cNvSpPr/>
          <p:nvPr/>
        </p:nvSpPr>
        <p:spPr>
          <a:xfrm>
            <a:off x="1547825" y="4111525"/>
            <a:ext cx="747900" cy="44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문의 과정 및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강의 선택</a:t>
            </a:r>
            <a:endParaRPr sz="500"/>
          </a:p>
        </p:txBody>
      </p:sp>
      <p:sp>
        <p:nvSpPr>
          <p:cNvPr id="1167" name="Google Shape;1167;g13a933c64e5_14_0"/>
          <p:cNvSpPr/>
          <p:nvPr/>
        </p:nvSpPr>
        <p:spPr>
          <a:xfrm>
            <a:off x="1547825" y="4671075"/>
            <a:ext cx="747900" cy="24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신청자</a:t>
            </a:r>
            <a:endParaRPr sz="300"/>
          </a:p>
        </p:txBody>
      </p:sp>
      <p:sp>
        <p:nvSpPr>
          <p:cNvPr id="1168" name="Google Shape;1168;g13a933c64e5_14_0"/>
          <p:cNvSpPr/>
          <p:nvPr/>
        </p:nvSpPr>
        <p:spPr>
          <a:xfrm>
            <a:off x="2554031" y="4666147"/>
            <a:ext cx="965100" cy="26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이름</a:t>
            </a:r>
            <a:endParaRPr sz="800"/>
          </a:p>
        </p:txBody>
      </p:sp>
      <p:sp>
        <p:nvSpPr>
          <p:cNvPr id="1169" name="Google Shape;1169;g13a933c64e5_14_0"/>
          <p:cNvSpPr/>
          <p:nvPr/>
        </p:nvSpPr>
        <p:spPr>
          <a:xfrm>
            <a:off x="2710714" y="5006829"/>
            <a:ext cx="965100" cy="26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휴대폰번호</a:t>
            </a:r>
            <a:endParaRPr sz="800"/>
          </a:p>
        </p:txBody>
      </p:sp>
      <p:sp>
        <p:nvSpPr>
          <p:cNvPr id="1170" name="Google Shape;1170;g13a933c64e5_14_0"/>
          <p:cNvSpPr/>
          <p:nvPr/>
        </p:nvSpPr>
        <p:spPr>
          <a:xfrm>
            <a:off x="2531675" y="5438025"/>
            <a:ext cx="33177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내용</a:t>
            </a:r>
            <a:endParaRPr sz="800"/>
          </a:p>
        </p:txBody>
      </p:sp>
      <p:sp>
        <p:nvSpPr>
          <p:cNvPr id="1171" name="Google Shape;1171;g13a933c64e5_14_0"/>
          <p:cNvSpPr/>
          <p:nvPr/>
        </p:nvSpPr>
        <p:spPr>
          <a:xfrm>
            <a:off x="2554019" y="4176138"/>
            <a:ext cx="842700" cy="267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과정1</a:t>
            </a:r>
            <a:endParaRPr sz="800"/>
          </a:p>
        </p:txBody>
      </p:sp>
      <p:sp>
        <p:nvSpPr>
          <p:cNvPr id="1172" name="Google Shape;1172;g13a933c64e5_14_0"/>
          <p:cNvSpPr/>
          <p:nvPr/>
        </p:nvSpPr>
        <p:spPr>
          <a:xfrm>
            <a:off x="3677171" y="4214238"/>
            <a:ext cx="842700" cy="267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강의1</a:t>
            </a:r>
            <a:endParaRPr sz="800"/>
          </a:p>
        </p:txBody>
      </p:sp>
      <p:sp>
        <p:nvSpPr>
          <p:cNvPr id="1173" name="Google Shape;1173;g13a933c64e5_14_0"/>
          <p:cNvSpPr/>
          <p:nvPr/>
        </p:nvSpPr>
        <p:spPr>
          <a:xfrm>
            <a:off x="2710725" y="3662575"/>
            <a:ext cx="842700" cy="24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지점1</a:t>
            </a:r>
            <a:endParaRPr sz="800"/>
          </a:p>
        </p:txBody>
      </p:sp>
      <p:sp>
        <p:nvSpPr>
          <p:cNvPr id="1174" name="Google Shape;1174;g13a933c64e5_14_0"/>
          <p:cNvSpPr/>
          <p:nvPr/>
        </p:nvSpPr>
        <p:spPr>
          <a:xfrm>
            <a:off x="4086389" y="3652975"/>
            <a:ext cx="842700" cy="267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지점2</a:t>
            </a:r>
            <a:endParaRPr sz="800"/>
          </a:p>
        </p:txBody>
      </p:sp>
      <p:sp>
        <p:nvSpPr>
          <p:cNvPr id="1175" name="Google Shape;1175;g13a933c64e5_14_0"/>
          <p:cNvSpPr/>
          <p:nvPr/>
        </p:nvSpPr>
        <p:spPr>
          <a:xfrm>
            <a:off x="3442414" y="5875631"/>
            <a:ext cx="965100" cy="26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개인정보 동의</a:t>
            </a:r>
            <a:endParaRPr sz="800"/>
          </a:p>
        </p:txBody>
      </p:sp>
      <p:sp>
        <p:nvSpPr>
          <p:cNvPr id="1176" name="Google Shape;1176;g13a933c64e5_14_0"/>
          <p:cNvSpPr/>
          <p:nvPr/>
        </p:nvSpPr>
        <p:spPr>
          <a:xfrm>
            <a:off x="5409862" y="5875625"/>
            <a:ext cx="842700" cy="267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문의하기</a:t>
            </a:r>
            <a:endParaRPr sz="1100"/>
          </a:p>
        </p:txBody>
      </p:sp>
      <p:sp>
        <p:nvSpPr>
          <p:cNvPr id="1177" name="Google Shape;1177;g13a933c64e5_14_0"/>
          <p:cNvSpPr/>
          <p:nvPr/>
        </p:nvSpPr>
        <p:spPr>
          <a:xfrm>
            <a:off x="1645381" y="2043525"/>
            <a:ext cx="583500" cy="18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부천</a:t>
            </a:r>
            <a:endParaRPr sz="1100"/>
          </a:p>
        </p:txBody>
      </p:sp>
      <p:sp>
        <p:nvSpPr>
          <p:cNvPr id="1178" name="Google Shape;1178;g13a933c64e5_14_0"/>
          <p:cNvSpPr/>
          <p:nvPr/>
        </p:nvSpPr>
        <p:spPr>
          <a:xfrm>
            <a:off x="2047785" y="2043525"/>
            <a:ext cx="483900" cy="18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화곡</a:t>
            </a:r>
            <a:endParaRPr sz="1100"/>
          </a:p>
        </p:txBody>
      </p:sp>
      <p:sp>
        <p:nvSpPr>
          <p:cNvPr id="1179" name="Google Shape;1179;g13a933c64e5_14_0"/>
          <p:cNvSpPr/>
          <p:nvPr/>
        </p:nvSpPr>
        <p:spPr>
          <a:xfrm rot="10800000">
            <a:off x="3192240" y="4214238"/>
            <a:ext cx="131700" cy="191400"/>
          </a:xfrm>
          <a:prstGeom prst="triangle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g13a933c64e5_14_0"/>
          <p:cNvSpPr/>
          <p:nvPr/>
        </p:nvSpPr>
        <p:spPr>
          <a:xfrm>
            <a:off x="1547825" y="5432375"/>
            <a:ext cx="747900" cy="24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문의내용</a:t>
            </a:r>
            <a:endParaRPr sz="800"/>
          </a:p>
        </p:txBody>
      </p:sp>
      <p:sp>
        <p:nvSpPr>
          <p:cNvPr id="1181" name="Google Shape;1181;g13a933c64e5_14_0"/>
          <p:cNvSpPr/>
          <p:nvPr/>
        </p:nvSpPr>
        <p:spPr>
          <a:xfrm rot="10800000">
            <a:off x="4336380" y="4261875"/>
            <a:ext cx="131700" cy="191400"/>
          </a:xfrm>
          <a:prstGeom prst="triangle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g13a933c64e5_14_0"/>
          <p:cNvSpPr/>
          <p:nvPr/>
        </p:nvSpPr>
        <p:spPr>
          <a:xfrm>
            <a:off x="4086388" y="5006829"/>
            <a:ext cx="965100" cy="26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이메일</a:t>
            </a:r>
            <a:endParaRPr sz="800"/>
          </a:p>
        </p:txBody>
      </p:sp>
      <p:sp>
        <p:nvSpPr>
          <p:cNvPr id="1183" name="Google Shape;1183;g13a933c64e5_14_0"/>
          <p:cNvSpPr/>
          <p:nvPr/>
        </p:nvSpPr>
        <p:spPr>
          <a:xfrm>
            <a:off x="1547825" y="5008425"/>
            <a:ext cx="747900" cy="24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연락수단</a:t>
            </a:r>
            <a:endParaRPr sz="300"/>
          </a:p>
        </p:txBody>
      </p:sp>
      <p:sp>
        <p:nvSpPr>
          <p:cNvPr id="1184" name="Google Shape;1184;g13a933c64e5_14_0"/>
          <p:cNvSpPr/>
          <p:nvPr/>
        </p:nvSpPr>
        <p:spPr>
          <a:xfrm>
            <a:off x="2525358" y="5060988"/>
            <a:ext cx="102300" cy="127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g13a933c64e5_14_0"/>
          <p:cNvSpPr/>
          <p:nvPr/>
        </p:nvSpPr>
        <p:spPr>
          <a:xfrm>
            <a:off x="3906239" y="5076888"/>
            <a:ext cx="102300" cy="127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g13a933c64e5_14_0"/>
          <p:cNvSpPr/>
          <p:nvPr/>
        </p:nvSpPr>
        <p:spPr>
          <a:xfrm>
            <a:off x="1480975" y="2631988"/>
            <a:ext cx="5565600" cy="44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        과정소개                자격증과정                커뮤니티                     </a:t>
            </a:r>
            <a:endParaRPr/>
          </a:p>
        </p:txBody>
      </p:sp>
      <p:sp>
        <p:nvSpPr>
          <p:cNvPr id="1187" name="Google Shape;1187;g13a933c64e5_14_0"/>
          <p:cNvSpPr/>
          <p:nvPr/>
        </p:nvSpPr>
        <p:spPr>
          <a:xfrm flipH="1">
            <a:off x="3120099" y="5945675"/>
            <a:ext cx="131700" cy="127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g13a933c64e5_14_0"/>
          <p:cNvSpPr/>
          <p:nvPr/>
        </p:nvSpPr>
        <p:spPr>
          <a:xfrm>
            <a:off x="2902175" y="3144250"/>
            <a:ext cx="1647900" cy="33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온라인 상담</a:t>
            </a:r>
            <a:endParaRPr sz="2000"/>
          </a:p>
        </p:txBody>
      </p:sp>
      <p:sp>
        <p:nvSpPr>
          <p:cNvPr id="1189" name="Google Shape;1189;g13a933c64e5_14_0"/>
          <p:cNvSpPr/>
          <p:nvPr/>
        </p:nvSpPr>
        <p:spPr>
          <a:xfrm>
            <a:off x="6090788" y="2119725"/>
            <a:ext cx="889500" cy="44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로그아웃</a:t>
            </a:r>
            <a:endParaRPr/>
          </a:p>
        </p:txBody>
      </p:sp>
      <p:sp>
        <p:nvSpPr>
          <p:cNvPr id="1190" name="Google Shape;1190;g13a933c64e5_14_0"/>
          <p:cNvSpPr/>
          <p:nvPr/>
        </p:nvSpPr>
        <p:spPr>
          <a:xfrm>
            <a:off x="2525358" y="3723013"/>
            <a:ext cx="102300" cy="127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g13a933c64e5_14_0"/>
          <p:cNvSpPr/>
          <p:nvPr/>
        </p:nvSpPr>
        <p:spPr>
          <a:xfrm>
            <a:off x="3906258" y="3723013"/>
            <a:ext cx="102300" cy="127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g13a933c64e5_14_0"/>
          <p:cNvSpPr txBox="1"/>
          <p:nvPr/>
        </p:nvSpPr>
        <p:spPr>
          <a:xfrm>
            <a:off x="2314850" y="35629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193" name="Google Shape;1193;g13a933c64e5_14_0"/>
          <p:cNvSpPr/>
          <p:nvPr/>
        </p:nvSpPr>
        <p:spPr>
          <a:xfrm>
            <a:off x="2317738" y="413415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g13a933c64e5_14_0"/>
          <p:cNvSpPr/>
          <p:nvPr/>
        </p:nvSpPr>
        <p:spPr>
          <a:xfrm>
            <a:off x="2314856" y="4628173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g13a933c64e5_14_0"/>
          <p:cNvSpPr/>
          <p:nvPr/>
        </p:nvSpPr>
        <p:spPr>
          <a:xfrm>
            <a:off x="2245631" y="503309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g13a933c64e5_14_0"/>
          <p:cNvSpPr/>
          <p:nvPr/>
        </p:nvSpPr>
        <p:spPr>
          <a:xfrm>
            <a:off x="2245631" y="545209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g13a933c64e5_14_0"/>
          <p:cNvSpPr/>
          <p:nvPr/>
        </p:nvSpPr>
        <p:spPr>
          <a:xfrm>
            <a:off x="2821181" y="588522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g13a933c64e5_14_0"/>
          <p:cNvSpPr/>
          <p:nvPr/>
        </p:nvSpPr>
        <p:spPr>
          <a:xfrm>
            <a:off x="2452650" y="4980775"/>
            <a:ext cx="26898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g13a933c64e5_14_0"/>
          <p:cNvSpPr/>
          <p:nvPr/>
        </p:nvSpPr>
        <p:spPr>
          <a:xfrm>
            <a:off x="2525350" y="3604400"/>
            <a:ext cx="26898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g13a933c64e5_14_0"/>
          <p:cNvSpPr/>
          <p:nvPr/>
        </p:nvSpPr>
        <p:spPr>
          <a:xfrm>
            <a:off x="5142456" y="588522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⑧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g13a933c64e5_14_0"/>
          <p:cNvSpPr/>
          <p:nvPr/>
        </p:nvSpPr>
        <p:spPr>
          <a:xfrm>
            <a:off x="3439116" y="421019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g13a933c64e5_14_0"/>
          <p:cNvSpPr/>
          <p:nvPr/>
        </p:nvSpPr>
        <p:spPr>
          <a:xfrm>
            <a:off x="315925" y="1892800"/>
            <a:ext cx="1153800" cy="47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내 강의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찜한 강의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개인정보변경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내 상담문의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g13a933c64e5_14_0"/>
          <p:cNvSpPr/>
          <p:nvPr/>
        </p:nvSpPr>
        <p:spPr>
          <a:xfrm>
            <a:off x="315925" y="1892800"/>
            <a:ext cx="1153800" cy="4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MYPAGE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g13a933c64e5_7_173"/>
          <p:cNvGraphicFramePr/>
          <p:nvPr/>
        </p:nvGraphicFramePr>
        <p:xfrm>
          <a:off x="268451" y="8359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가입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 등록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9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정보를 입력하여 회원가입을 할 수있다.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학원 이미지가 표시된다.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아이디, 비밀번호, 비밀번호확인,이름, 생년월일,주소,전화번호,이메일을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성별을 선택한다.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인증방법을 선택할 수 있다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인증방법에대한 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인증번호 전송할 수 있다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인증번호를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지점을 선택할 수 있다..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수신동의 이메일, sms 선택할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완료 메시지와 함께 메인화면으로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아이디가 중복인지 아닌지 확인해준다.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6" name="Google Shape;176;g13a933c64e5_7_173"/>
          <p:cNvSpPr/>
          <p:nvPr/>
        </p:nvSpPr>
        <p:spPr>
          <a:xfrm>
            <a:off x="2784043" y="1982153"/>
            <a:ext cx="1563000" cy="27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                로고</a:t>
            </a:r>
            <a:endParaRPr sz="700"/>
          </a:p>
        </p:txBody>
      </p:sp>
      <p:sp>
        <p:nvSpPr>
          <p:cNvPr id="177" name="Google Shape;177;g13a933c64e5_7_173"/>
          <p:cNvSpPr/>
          <p:nvPr/>
        </p:nvSpPr>
        <p:spPr>
          <a:xfrm>
            <a:off x="1392973" y="2170008"/>
            <a:ext cx="4846500" cy="440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78" name="Google Shape;178;g13a933c64e5_7_173"/>
          <p:cNvSpPr/>
          <p:nvPr/>
        </p:nvSpPr>
        <p:spPr>
          <a:xfrm>
            <a:off x="2522276" y="2239399"/>
            <a:ext cx="19821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아이디</a:t>
            </a:r>
            <a:endParaRPr sz="700"/>
          </a:p>
        </p:txBody>
      </p:sp>
      <p:sp>
        <p:nvSpPr>
          <p:cNvPr id="179" name="Google Shape;179;g13a933c64e5_7_173"/>
          <p:cNvSpPr/>
          <p:nvPr/>
        </p:nvSpPr>
        <p:spPr>
          <a:xfrm>
            <a:off x="2522276" y="2517043"/>
            <a:ext cx="19821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비밀번호</a:t>
            </a:r>
            <a:endParaRPr sz="700"/>
          </a:p>
        </p:txBody>
      </p:sp>
      <p:sp>
        <p:nvSpPr>
          <p:cNvPr id="180" name="Google Shape;180;g13a933c64e5_7_173"/>
          <p:cNvSpPr/>
          <p:nvPr/>
        </p:nvSpPr>
        <p:spPr>
          <a:xfrm>
            <a:off x="2522276" y="2794687"/>
            <a:ext cx="19821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비밀번호 확인</a:t>
            </a:r>
            <a:endParaRPr sz="700"/>
          </a:p>
        </p:txBody>
      </p:sp>
      <p:sp>
        <p:nvSpPr>
          <p:cNvPr id="181" name="Google Shape;181;g13a933c64e5_7_173"/>
          <p:cNvSpPr/>
          <p:nvPr/>
        </p:nvSpPr>
        <p:spPr>
          <a:xfrm>
            <a:off x="2522276" y="3035567"/>
            <a:ext cx="19821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이름</a:t>
            </a:r>
            <a:endParaRPr sz="700"/>
          </a:p>
        </p:txBody>
      </p:sp>
      <p:sp>
        <p:nvSpPr>
          <p:cNvPr id="182" name="Google Shape;182;g13a933c64e5_7_173"/>
          <p:cNvSpPr/>
          <p:nvPr/>
        </p:nvSpPr>
        <p:spPr>
          <a:xfrm>
            <a:off x="4876707" y="3492767"/>
            <a:ext cx="4950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성별</a:t>
            </a:r>
            <a:endParaRPr sz="700"/>
          </a:p>
        </p:txBody>
      </p:sp>
      <p:sp>
        <p:nvSpPr>
          <p:cNvPr id="183" name="Google Shape;183;g13a933c64e5_7_173"/>
          <p:cNvSpPr/>
          <p:nvPr/>
        </p:nvSpPr>
        <p:spPr>
          <a:xfrm>
            <a:off x="2522276" y="3313211"/>
            <a:ext cx="19821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생년월일</a:t>
            </a:r>
            <a:endParaRPr sz="700"/>
          </a:p>
        </p:txBody>
      </p:sp>
      <p:sp>
        <p:nvSpPr>
          <p:cNvPr id="184" name="Google Shape;184;g13a933c64e5_7_173"/>
          <p:cNvSpPr/>
          <p:nvPr/>
        </p:nvSpPr>
        <p:spPr>
          <a:xfrm>
            <a:off x="2522276" y="4429055"/>
            <a:ext cx="19821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인증방법</a:t>
            </a:r>
            <a:endParaRPr sz="700"/>
          </a:p>
        </p:txBody>
      </p:sp>
      <p:sp>
        <p:nvSpPr>
          <p:cNvPr id="185" name="Google Shape;185;g13a933c64e5_7_173"/>
          <p:cNvSpPr/>
          <p:nvPr/>
        </p:nvSpPr>
        <p:spPr>
          <a:xfrm>
            <a:off x="2522276" y="4686318"/>
            <a:ext cx="19821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이메일              휴대폰</a:t>
            </a:r>
            <a:endParaRPr sz="700"/>
          </a:p>
        </p:txBody>
      </p:sp>
      <p:sp>
        <p:nvSpPr>
          <p:cNvPr id="186" name="Google Shape;186;g13a933c64e5_7_173"/>
          <p:cNvSpPr/>
          <p:nvPr/>
        </p:nvSpPr>
        <p:spPr>
          <a:xfrm>
            <a:off x="2945596" y="4737289"/>
            <a:ext cx="156900" cy="174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87" name="Google Shape;187;g13a933c64e5_7_173"/>
          <p:cNvSpPr/>
          <p:nvPr/>
        </p:nvSpPr>
        <p:spPr>
          <a:xfrm>
            <a:off x="3594783" y="4721369"/>
            <a:ext cx="156900" cy="174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88" name="Google Shape;188;g13a933c64e5_7_173"/>
          <p:cNvSpPr/>
          <p:nvPr/>
        </p:nvSpPr>
        <p:spPr>
          <a:xfrm>
            <a:off x="4504267" y="4684511"/>
            <a:ext cx="9348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인증번호 전송</a:t>
            </a:r>
            <a:endParaRPr sz="700"/>
          </a:p>
        </p:txBody>
      </p:sp>
      <p:sp>
        <p:nvSpPr>
          <p:cNvPr id="189" name="Google Shape;189;g13a933c64e5_7_173"/>
          <p:cNvSpPr/>
          <p:nvPr/>
        </p:nvSpPr>
        <p:spPr>
          <a:xfrm>
            <a:off x="2522276" y="5606222"/>
            <a:ext cx="6057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수신동의</a:t>
            </a:r>
            <a:endParaRPr sz="700"/>
          </a:p>
        </p:txBody>
      </p:sp>
      <p:sp>
        <p:nvSpPr>
          <p:cNvPr id="190" name="Google Shape;190;g13a933c64e5_7_173"/>
          <p:cNvSpPr/>
          <p:nvPr/>
        </p:nvSpPr>
        <p:spPr>
          <a:xfrm>
            <a:off x="2522276" y="5209527"/>
            <a:ext cx="6057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지점선택</a:t>
            </a:r>
            <a:endParaRPr sz="700"/>
          </a:p>
        </p:txBody>
      </p:sp>
      <p:sp>
        <p:nvSpPr>
          <p:cNvPr id="191" name="Google Shape;191;g13a933c64e5_7_173"/>
          <p:cNvSpPr/>
          <p:nvPr/>
        </p:nvSpPr>
        <p:spPr>
          <a:xfrm>
            <a:off x="3128030" y="5209527"/>
            <a:ext cx="6057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지점1</a:t>
            </a:r>
            <a:endParaRPr sz="700"/>
          </a:p>
        </p:txBody>
      </p:sp>
      <p:sp>
        <p:nvSpPr>
          <p:cNvPr id="192" name="Google Shape;192;g13a933c64e5_7_173"/>
          <p:cNvSpPr/>
          <p:nvPr/>
        </p:nvSpPr>
        <p:spPr>
          <a:xfrm>
            <a:off x="3744408" y="5209521"/>
            <a:ext cx="6057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지점2</a:t>
            </a:r>
            <a:endParaRPr sz="700"/>
          </a:p>
        </p:txBody>
      </p:sp>
      <p:sp>
        <p:nvSpPr>
          <p:cNvPr id="193" name="Google Shape;193;g13a933c64e5_7_173"/>
          <p:cNvSpPr/>
          <p:nvPr/>
        </p:nvSpPr>
        <p:spPr>
          <a:xfrm>
            <a:off x="4103470" y="5251065"/>
            <a:ext cx="156900" cy="174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94" name="Google Shape;194;g13a933c64e5_7_173"/>
          <p:cNvSpPr/>
          <p:nvPr/>
        </p:nvSpPr>
        <p:spPr>
          <a:xfrm>
            <a:off x="3128030" y="5598648"/>
            <a:ext cx="6057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이메일</a:t>
            </a:r>
            <a:endParaRPr sz="700"/>
          </a:p>
        </p:txBody>
      </p:sp>
      <p:sp>
        <p:nvSpPr>
          <p:cNvPr id="195" name="Google Shape;195;g13a933c64e5_7_173"/>
          <p:cNvSpPr/>
          <p:nvPr/>
        </p:nvSpPr>
        <p:spPr>
          <a:xfrm>
            <a:off x="3537267" y="5251067"/>
            <a:ext cx="156900" cy="174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96" name="Google Shape;196;g13a933c64e5_7_173"/>
          <p:cNvSpPr/>
          <p:nvPr/>
        </p:nvSpPr>
        <p:spPr>
          <a:xfrm>
            <a:off x="3744406" y="5608313"/>
            <a:ext cx="6057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SMS</a:t>
            </a:r>
            <a:endParaRPr sz="700"/>
          </a:p>
        </p:txBody>
      </p:sp>
      <p:sp>
        <p:nvSpPr>
          <p:cNvPr id="197" name="Google Shape;197;g13a933c64e5_7_173"/>
          <p:cNvSpPr/>
          <p:nvPr/>
        </p:nvSpPr>
        <p:spPr>
          <a:xfrm>
            <a:off x="4103468" y="5649981"/>
            <a:ext cx="156900" cy="174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98" name="Google Shape;198;g13a933c64e5_7_173"/>
          <p:cNvSpPr/>
          <p:nvPr/>
        </p:nvSpPr>
        <p:spPr>
          <a:xfrm>
            <a:off x="2945594" y="6234753"/>
            <a:ext cx="12669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회원가입</a:t>
            </a:r>
            <a:endParaRPr sz="700"/>
          </a:p>
        </p:txBody>
      </p:sp>
      <p:sp>
        <p:nvSpPr>
          <p:cNvPr id="199" name="Google Shape;199;g13a933c64e5_7_173"/>
          <p:cNvSpPr/>
          <p:nvPr/>
        </p:nvSpPr>
        <p:spPr>
          <a:xfrm>
            <a:off x="268450" y="1933650"/>
            <a:ext cx="874800" cy="464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회원가입2</a:t>
            </a:r>
            <a:endParaRPr sz="700"/>
          </a:p>
        </p:txBody>
      </p:sp>
      <p:sp>
        <p:nvSpPr>
          <p:cNvPr id="200" name="Google Shape;200;g13a933c64e5_7_173"/>
          <p:cNvSpPr/>
          <p:nvPr/>
        </p:nvSpPr>
        <p:spPr>
          <a:xfrm>
            <a:off x="4595616" y="349712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13a933c64e5_7_173"/>
          <p:cNvSpPr/>
          <p:nvPr/>
        </p:nvSpPr>
        <p:spPr>
          <a:xfrm>
            <a:off x="3170306" y="704129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3a933c64e5_7_173"/>
          <p:cNvSpPr txBox="1"/>
          <p:nvPr/>
        </p:nvSpPr>
        <p:spPr>
          <a:xfrm>
            <a:off x="2550350" y="19230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203" name="Google Shape;203;g13a933c64e5_7_173"/>
          <p:cNvSpPr/>
          <p:nvPr/>
        </p:nvSpPr>
        <p:spPr>
          <a:xfrm>
            <a:off x="3170306" y="704129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3a933c64e5_7_173"/>
          <p:cNvSpPr/>
          <p:nvPr/>
        </p:nvSpPr>
        <p:spPr>
          <a:xfrm>
            <a:off x="2212363" y="220525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3a933c64e5_7_173"/>
          <p:cNvSpPr/>
          <p:nvPr/>
        </p:nvSpPr>
        <p:spPr>
          <a:xfrm>
            <a:off x="2886291" y="707837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3a933c64e5_7_173"/>
          <p:cNvSpPr/>
          <p:nvPr/>
        </p:nvSpPr>
        <p:spPr>
          <a:xfrm>
            <a:off x="3451431" y="704042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13a933c64e5_7_173"/>
          <p:cNvSpPr/>
          <p:nvPr/>
        </p:nvSpPr>
        <p:spPr>
          <a:xfrm>
            <a:off x="3170306" y="704129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3a933c64e5_7_173"/>
          <p:cNvSpPr txBox="1"/>
          <p:nvPr/>
        </p:nvSpPr>
        <p:spPr>
          <a:xfrm>
            <a:off x="3781763" y="70242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⑥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09" name="Google Shape;209;g13a933c64e5_7_173"/>
          <p:cNvSpPr txBox="1"/>
          <p:nvPr/>
        </p:nvSpPr>
        <p:spPr>
          <a:xfrm>
            <a:off x="4229500" y="702430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⑦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10" name="Google Shape;210;g13a933c64e5_7_173"/>
          <p:cNvSpPr/>
          <p:nvPr/>
        </p:nvSpPr>
        <p:spPr>
          <a:xfrm>
            <a:off x="5371706" y="464697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13a933c64e5_7_173"/>
          <p:cNvSpPr/>
          <p:nvPr/>
        </p:nvSpPr>
        <p:spPr>
          <a:xfrm>
            <a:off x="2212381" y="435719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3a933c64e5_7_173"/>
          <p:cNvSpPr txBox="1"/>
          <p:nvPr/>
        </p:nvSpPr>
        <p:spPr>
          <a:xfrm>
            <a:off x="2212363" y="49216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⑥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13" name="Google Shape;213;g13a933c64e5_7_173"/>
          <p:cNvSpPr txBox="1"/>
          <p:nvPr/>
        </p:nvSpPr>
        <p:spPr>
          <a:xfrm>
            <a:off x="2212375" y="51761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⑦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14" name="Google Shape;214;g13a933c64e5_7_173"/>
          <p:cNvSpPr txBox="1"/>
          <p:nvPr/>
        </p:nvSpPr>
        <p:spPr>
          <a:xfrm>
            <a:off x="2212325" y="556762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⑧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15" name="Google Shape;215;g13a933c64e5_7_173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216" name="Google Shape;216;g13a933c64e5_7_173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en-US" sz="1800">
                <a:solidFill>
                  <a:schemeClr val="lt1"/>
                </a:solidFill>
              </a:rPr>
              <a:t>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회원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정보 등록</a:t>
            </a:r>
            <a:endParaRPr/>
          </a:p>
        </p:txBody>
      </p:sp>
      <p:sp>
        <p:nvSpPr>
          <p:cNvPr id="217" name="Google Shape;217;g13a933c64e5_7_173"/>
          <p:cNvSpPr/>
          <p:nvPr/>
        </p:nvSpPr>
        <p:spPr>
          <a:xfrm>
            <a:off x="3537267" y="5647770"/>
            <a:ext cx="156900" cy="174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18" name="Google Shape;218;g13a933c64e5_7_173"/>
          <p:cNvSpPr/>
          <p:nvPr/>
        </p:nvSpPr>
        <p:spPr>
          <a:xfrm>
            <a:off x="2522276" y="4962455"/>
            <a:ext cx="19821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인증번호확인: </a:t>
            </a:r>
            <a:endParaRPr sz="700"/>
          </a:p>
        </p:txBody>
      </p:sp>
      <p:sp>
        <p:nvSpPr>
          <p:cNvPr id="219" name="Google Shape;219;g13a933c64e5_7_173"/>
          <p:cNvSpPr txBox="1"/>
          <p:nvPr/>
        </p:nvSpPr>
        <p:spPr>
          <a:xfrm>
            <a:off x="2696025" y="61849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⑨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20" name="Google Shape;220;g13a933c64e5_7_173"/>
          <p:cNvSpPr/>
          <p:nvPr/>
        </p:nvSpPr>
        <p:spPr>
          <a:xfrm>
            <a:off x="2522276" y="3922811"/>
            <a:ext cx="19821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이메일</a:t>
            </a:r>
            <a:endParaRPr sz="700"/>
          </a:p>
        </p:txBody>
      </p:sp>
      <p:sp>
        <p:nvSpPr>
          <p:cNvPr id="221" name="Google Shape;221;g13a933c64e5_7_173"/>
          <p:cNvSpPr/>
          <p:nvPr/>
        </p:nvSpPr>
        <p:spPr>
          <a:xfrm>
            <a:off x="2522276" y="4151400"/>
            <a:ext cx="4950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휴대폰</a:t>
            </a:r>
            <a:endParaRPr sz="700"/>
          </a:p>
        </p:txBody>
      </p:sp>
      <p:sp>
        <p:nvSpPr>
          <p:cNvPr id="222" name="Google Shape;222;g13a933c64e5_7_173"/>
          <p:cNvSpPr/>
          <p:nvPr/>
        </p:nvSpPr>
        <p:spPr>
          <a:xfrm>
            <a:off x="2522276" y="3618011"/>
            <a:ext cx="1982100" cy="25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주소</a:t>
            </a:r>
            <a:endParaRPr sz="700"/>
          </a:p>
        </p:txBody>
      </p:sp>
      <p:sp>
        <p:nvSpPr>
          <p:cNvPr id="223" name="Google Shape;223;g13a933c64e5_7_173"/>
          <p:cNvSpPr/>
          <p:nvPr/>
        </p:nvSpPr>
        <p:spPr>
          <a:xfrm>
            <a:off x="4601888" y="2264900"/>
            <a:ext cx="605700" cy="206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중복확인</a:t>
            </a:r>
            <a:endParaRPr sz="800"/>
          </a:p>
        </p:txBody>
      </p:sp>
      <p:sp>
        <p:nvSpPr>
          <p:cNvPr id="224" name="Google Shape;224;g13a933c64e5_7_173"/>
          <p:cNvSpPr txBox="1"/>
          <p:nvPr/>
        </p:nvSpPr>
        <p:spPr>
          <a:xfrm>
            <a:off x="4608825" y="192302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⑩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25" name="Google Shape;225;g13a933c64e5_7_173"/>
          <p:cNvSpPr/>
          <p:nvPr/>
        </p:nvSpPr>
        <p:spPr>
          <a:xfrm>
            <a:off x="4260375" y="3375988"/>
            <a:ext cx="176400" cy="15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3a933c64e5_7_173"/>
          <p:cNvSpPr/>
          <p:nvPr/>
        </p:nvSpPr>
        <p:spPr>
          <a:xfrm>
            <a:off x="3023625" y="4192700"/>
            <a:ext cx="471600" cy="20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7" name="Google Shape;227;g13a933c64e5_7_173"/>
          <p:cNvSpPr/>
          <p:nvPr/>
        </p:nvSpPr>
        <p:spPr>
          <a:xfrm>
            <a:off x="3580425" y="4201425"/>
            <a:ext cx="471600" cy="20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8" name="Google Shape;228;g13a933c64e5_7_173"/>
          <p:cNvSpPr/>
          <p:nvPr/>
        </p:nvSpPr>
        <p:spPr>
          <a:xfrm>
            <a:off x="4137225" y="4192475"/>
            <a:ext cx="471600" cy="20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29" name="Google Shape;229;g13a933c64e5_7_173"/>
          <p:cNvCxnSpPr/>
          <p:nvPr/>
        </p:nvCxnSpPr>
        <p:spPr>
          <a:xfrm>
            <a:off x="207475" y="-66450"/>
            <a:ext cx="627000" cy="6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g13a933c64e5_7_173"/>
          <p:cNvCxnSpPr>
            <a:stCxn id="227" idx="1"/>
            <a:endCxn id="226" idx="3"/>
          </p:cNvCxnSpPr>
          <p:nvPr/>
        </p:nvCxnSpPr>
        <p:spPr>
          <a:xfrm rot="10800000">
            <a:off x="3495225" y="4295775"/>
            <a:ext cx="85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g13a933c64e5_7_173"/>
          <p:cNvCxnSpPr>
            <a:stCxn id="228" idx="1"/>
            <a:endCxn id="227" idx="3"/>
          </p:cNvCxnSpPr>
          <p:nvPr/>
        </p:nvCxnSpPr>
        <p:spPr>
          <a:xfrm flipH="1">
            <a:off x="4052025" y="4295525"/>
            <a:ext cx="85200" cy="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13aba1f399f_12_112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209" name="Google Shape;1209;g13aba1f399f_12_112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온라인상담코드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OL_CODE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STU_ID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연락수단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CONTACT_METHOD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CONTACT_DETAIL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문의내용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OL_STATUS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10" name="Google Shape;1210;g13aba1f399f_12_112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211" name="Google Shape;1211;g13aba1f399f_12_11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212" name="Google Shape;1212;g13aba1f399f_12_11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4.5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온라인 상담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13b471f8b37_3_65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218" name="Google Shape;1218;g13b471f8b37_3_65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184700"/>
                <a:gridCol w="2514175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학생용메인페이지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내 상담문의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‘온라인상담’ 메뉴에서 작성한 문의글과 그에 대한 댓글을 조회할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남긴 문의글의 처리상태, 문의지점, 문의과정 및 강의, 이름, 연락처, 문의내용을 조회한다.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문의글에 작성된 댓글의 작성자ID, 댓글내용, 댓글 작성일이 표시된다.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19" name="Google Shape;1219;g13b471f8b37_3_65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4.6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상담 문의</a:t>
            </a:r>
            <a:r>
              <a:rPr b="1" lang="en-US" sz="1800">
                <a:solidFill>
                  <a:schemeClr val="lt1"/>
                </a:solidFill>
              </a:rPr>
              <a:t> 페이지</a:t>
            </a:r>
            <a:endParaRPr/>
          </a:p>
        </p:txBody>
      </p:sp>
      <p:sp>
        <p:nvSpPr>
          <p:cNvPr id="1220" name="Google Shape;1220;g13b471f8b37_3_65"/>
          <p:cNvSpPr/>
          <p:nvPr/>
        </p:nvSpPr>
        <p:spPr>
          <a:xfrm>
            <a:off x="2863750" y="1951725"/>
            <a:ext cx="2063700" cy="4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1221" name="Google Shape;1221;g13b471f8b37_3_65"/>
          <p:cNvSpPr/>
          <p:nvPr/>
        </p:nvSpPr>
        <p:spPr>
          <a:xfrm>
            <a:off x="315925" y="1892800"/>
            <a:ext cx="1153800" cy="47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내 강의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찜한 강의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개인정보변경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내 상담문의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g13b471f8b37_3_65"/>
          <p:cNvSpPr/>
          <p:nvPr/>
        </p:nvSpPr>
        <p:spPr>
          <a:xfrm>
            <a:off x="315925" y="1892800"/>
            <a:ext cx="1153800" cy="4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MYPAGE</a:t>
            </a:r>
            <a:endParaRPr/>
          </a:p>
        </p:txBody>
      </p:sp>
      <p:sp>
        <p:nvSpPr>
          <p:cNvPr id="1223" name="Google Shape;1223;g13b471f8b37_3_65"/>
          <p:cNvSpPr/>
          <p:nvPr/>
        </p:nvSpPr>
        <p:spPr>
          <a:xfrm>
            <a:off x="1765750" y="2500100"/>
            <a:ext cx="4802400" cy="4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학원소개          과정소개        자격증과정         커뮤니티                     </a:t>
            </a:r>
            <a:endParaRPr/>
          </a:p>
        </p:txBody>
      </p:sp>
      <p:sp>
        <p:nvSpPr>
          <p:cNvPr id="1224" name="Google Shape;1224;g13b471f8b37_3_65"/>
          <p:cNvSpPr/>
          <p:nvPr/>
        </p:nvSpPr>
        <p:spPr>
          <a:xfrm>
            <a:off x="5041075" y="2045175"/>
            <a:ext cx="1110000" cy="22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sp>
        <p:nvSpPr>
          <p:cNvPr id="1225" name="Google Shape;1225;g13b471f8b37_3_65"/>
          <p:cNvSpPr/>
          <p:nvPr/>
        </p:nvSpPr>
        <p:spPr>
          <a:xfrm>
            <a:off x="6264700" y="2045175"/>
            <a:ext cx="766500" cy="22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로그아웃</a:t>
            </a:r>
            <a:endParaRPr b="1" sz="1000"/>
          </a:p>
        </p:txBody>
      </p:sp>
      <p:sp>
        <p:nvSpPr>
          <p:cNvPr id="1226" name="Google Shape;1226;g13b471f8b37_3_65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227" name="Google Shape;1227;g13b471f8b37_3_65"/>
          <p:cNvSpPr/>
          <p:nvPr/>
        </p:nvSpPr>
        <p:spPr>
          <a:xfrm>
            <a:off x="5087356" y="5715923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g13b471f8b37_3_65"/>
          <p:cNvSpPr/>
          <p:nvPr/>
        </p:nvSpPr>
        <p:spPr>
          <a:xfrm>
            <a:off x="3408056" y="619924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g13b471f8b37_3_65"/>
          <p:cNvSpPr/>
          <p:nvPr/>
        </p:nvSpPr>
        <p:spPr>
          <a:xfrm>
            <a:off x="4364056" y="618312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g13b471f8b37_3_65"/>
          <p:cNvSpPr txBox="1"/>
          <p:nvPr/>
        </p:nvSpPr>
        <p:spPr>
          <a:xfrm>
            <a:off x="1507425" y="318706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231" name="Google Shape;1231;g13b471f8b37_3_65"/>
          <p:cNvSpPr/>
          <p:nvPr/>
        </p:nvSpPr>
        <p:spPr>
          <a:xfrm>
            <a:off x="1952625" y="3387338"/>
            <a:ext cx="747900" cy="226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지점</a:t>
            </a:r>
            <a:endParaRPr sz="800"/>
          </a:p>
        </p:txBody>
      </p:sp>
      <p:sp>
        <p:nvSpPr>
          <p:cNvPr id="1232" name="Google Shape;1232;g13b471f8b37_3_65"/>
          <p:cNvSpPr/>
          <p:nvPr/>
        </p:nvSpPr>
        <p:spPr>
          <a:xfrm>
            <a:off x="1943275" y="3750238"/>
            <a:ext cx="747900" cy="406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문의 과정 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및 강의</a:t>
            </a:r>
            <a:endParaRPr sz="500"/>
          </a:p>
        </p:txBody>
      </p:sp>
      <p:sp>
        <p:nvSpPr>
          <p:cNvPr id="1233" name="Google Shape;1233;g13b471f8b37_3_65"/>
          <p:cNvSpPr/>
          <p:nvPr/>
        </p:nvSpPr>
        <p:spPr>
          <a:xfrm>
            <a:off x="1943275" y="4259609"/>
            <a:ext cx="747900" cy="226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신청자</a:t>
            </a:r>
            <a:endParaRPr sz="300"/>
          </a:p>
        </p:txBody>
      </p:sp>
      <p:sp>
        <p:nvSpPr>
          <p:cNvPr id="1234" name="Google Shape;1234;g13b471f8b37_3_65"/>
          <p:cNvSpPr/>
          <p:nvPr/>
        </p:nvSpPr>
        <p:spPr>
          <a:xfrm>
            <a:off x="1943275" y="4952638"/>
            <a:ext cx="747900" cy="226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문의내용</a:t>
            </a:r>
            <a:endParaRPr sz="800"/>
          </a:p>
        </p:txBody>
      </p:sp>
      <p:sp>
        <p:nvSpPr>
          <p:cNvPr id="1235" name="Google Shape;1235;g13b471f8b37_3_65"/>
          <p:cNvSpPr/>
          <p:nvPr/>
        </p:nvSpPr>
        <p:spPr>
          <a:xfrm>
            <a:off x="1943275" y="4566707"/>
            <a:ext cx="747900" cy="226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연락수단</a:t>
            </a:r>
            <a:endParaRPr sz="300"/>
          </a:p>
        </p:txBody>
      </p:sp>
      <p:sp>
        <p:nvSpPr>
          <p:cNvPr id="1236" name="Google Shape;1236;g13b471f8b37_3_65"/>
          <p:cNvSpPr/>
          <p:nvPr/>
        </p:nvSpPr>
        <p:spPr>
          <a:xfrm>
            <a:off x="2802725" y="3387338"/>
            <a:ext cx="7479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부천</a:t>
            </a:r>
            <a:endParaRPr sz="800"/>
          </a:p>
        </p:txBody>
      </p:sp>
      <p:sp>
        <p:nvSpPr>
          <p:cNvPr id="1237" name="Google Shape;1237;g13b471f8b37_3_65"/>
          <p:cNvSpPr/>
          <p:nvPr/>
        </p:nvSpPr>
        <p:spPr>
          <a:xfrm>
            <a:off x="2793375" y="3750238"/>
            <a:ext cx="1998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국비과정        자바 개발자 양성 과정</a:t>
            </a:r>
            <a:endParaRPr sz="500"/>
          </a:p>
        </p:txBody>
      </p:sp>
      <p:sp>
        <p:nvSpPr>
          <p:cNvPr id="1238" name="Google Shape;1238;g13b471f8b37_3_65"/>
          <p:cNvSpPr/>
          <p:nvPr/>
        </p:nvSpPr>
        <p:spPr>
          <a:xfrm>
            <a:off x="2793375" y="4259609"/>
            <a:ext cx="7479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OOO</a:t>
            </a:r>
            <a:endParaRPr sz="300"/>
          </a:p>
        </p:txBody>
      </p:sp>
      <p:sp>
        <p:nvSpPr>
          <p:cNvPr id="1239" name="Google Shape;1239;g13b471f8b37_3_65"/>
          <p:cNvSpPr/>
          <p:nvPr/>
        </p:nvSpPr>
        <p:spPr>
          <a:xfrm>
            <a:off x="2793375" y="4952638"/>
            <a:ext cx="7479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문의내용</a:t>
            </a:r>
            <a:endParaRPr sz="800"/>
          </a:p>
        </p:txBody>
      </p:sp>
      <p:sp>
        <p:nvSpPr>
          <p:cNvPr id="1240" name="Google Shape;1240;g13b471f8b37_3_65"/>
          <p:cNvSpPr/>
          <p:nvPr/>
        </p:nvSpPr>
        <p:spPr>
          <a:xfrm>
            <a:off x="2793375" y="4566713"/>
            <a:ext cx="27015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이메일 / aaaaa@gamil.com</a:t>
            </a:r>
            <a:endParaRPr sz="300"/>
          </a:p>
        </p:txBody>
      </p:sp>
      <p:sp>
        <p:nvSpPr>
          <p:cNvPr id="1241" name="Google Shape;1241;g13b471f8b37_3_65"/>
          <p:cNvSpPr/>
          <p:nvPr/>
        </p:nvSpPr>
        <p:spPr>
          <a:xfrm>
            <a:off x="1952625" y="3086938"/>
            <a:ext cx="7479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답변완료</a:t>
            </a:r>
            <a:endParaRPr b="1" sz="800"/>
          </a:p>
        </p:txBody>
      </p:sp>
      <p:sp>
        <p:nvSpPr>
          <p:cNvPr id="1242" name="Google Shape;1242;g13b471f8b37_3_65"/>
          <p:cNvSpPr/>
          <p:nvPr/>
        </p:nvSpPr>
        <p:spPr>
          <a:xfrm>
            <a:off x="1952625" y="5746038"/>
            <a:ext cx="747900" cy="226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관리자ID</a:t>
            </a:r>
            <a:endParaRPr sz="800"/>
          </a:p>
        </p:txBody>
      </p:sp>
      <p:sp>
        <p:nvSpPr>
          <p:cNvPr id="1243" name="Google Shape;1243;g13b471f8b37_3_65"/>
          <p:cNvSpPr/>
          <p:nvPr/>
        </p:nvSpPr>
        <p:spPr>
          <a:xfrm>
            <a:off x="2863750" y="5746088"/>
            <a:ext cx="7479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댓글내용</a:t>
            </a:r>
            <a:endParaRPr sz="800"/>
          </a:p>
        </p:txBody>
      </p:sp>
      <p:cxnSp>
        <p:nvCxnSpPr>
          <p:cNvPr id="1244" name="Google Shape;1244;g13b471f8b37_3_65"/>
          <p:cNvCxnSpPr/>
          <p:nvPr/>
        </p:nvCxnSpPr>
        <p:spPr>
          <a:xfrm flipH="1" rot="10800000">
            <a:off x="1765750" y="5603500"/>
            <a:ext cx="5103300" cy="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5" name="Google Shape;1245;g13b471f8b37_3_65"/>
          <p:cNvSpPr/>
          <p:nvPr/>
        </p:nvSpPr>
        <p:spPr>
          <a:xfrm>
            <a:off x="1943275" y="5386588"/>
            <a:ext cx="7479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댓글</a:t>
            </a:r>
            <a:endParaRPr b="1" sz="800"/>
          </a:p>
        </p:txBody>
      </p:sp>
      <p:sp>
        <p:nvSpPr>
          <p:cNvPr id="1246" name="Google Shape;1246;g13b471f8b37_3_65"/>
          <p:cNvSpPr/>
          <p:nvPr/>
        </p:nvSpPr>
        <p:spPr>
          <a:xfrm>
            <a:off x="6005675" y="5727013"/>
            <a:ext cx="747900" cy="226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댓글작성일</a:t>
            </a:r>
            <a:endParaRPr sz="800"/>
          </a:p>
        </p:txBody>
      </p:sp>
      <p:sp>
        <p:nvSpPr>
          <p:cNvPr id="1247" name="Google Shape;1247;g13b471f8b37_3_65"/>
          <p:cNvSpPr txBox="1"/>
          <p:nvPr/>
        </p:nvSpPr>
        <p:spPr>
          <a:xfrm>
            <a:off x="1593800" y="56897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  <p:sp>
        <p:nvSpPr>
          <p:cNvPr id="1248" name="Google Shape;1248;g13b471f8b37_3_65"/>
          <p:cNvSpPr/>
          <p:nvPr/>
        </p:nvSpPr>
        <p:spPr>
          <a:xfrm>
            <a:off x="1792325" y="3061100"/>
            <a:ext cx="4839300" cy="2283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g13b471f8b37_3_65"/>
          <p:cNvSpPr/>
          <p:nvPr/>
        </p:nvSpPr>
        <p:spPr>
          <a:xfrm>
            <a:off x="1815900" y="5674125"/>
            <a:ext cx="5103300" cy="354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13b471f8b37_3_95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255" name="Google Shape;1255;g13b471f8b37_3_95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OI_PROC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연락수단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CONTACT_METHOD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CONTACT_DETAIL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답변내용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IR_CONTENT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6" name="Google Shape;1256;g13b471f8b37_3_95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257" name="Google Shape;1257;g13b471f8b37_3_95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258" name="Google Shape;1258;g13b471f8b37_3_95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4.6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상담문의페이지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13a933c64e5_6_117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264" name="Google Shape;1264;g13a933c64e5_6_117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265" name="Google Shape;1265;g13a933c64e5_6_117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마이페이지, 전체강의목록, 자유게시판, 수강중인 강의목록을 확인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강의관리 페이지로 이동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회원관리 페이지로 이동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페이지로 이동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온라인상담 페이지로 이동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통계 페이지로 이동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66" name="Google Shape;1266;g13a933c64e5_6_117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</a:t>
            </a:r>
            <a:r>
              <a:rPr b="1" lang="en-US" sz="1800">
                <a:solidFill>
                  <a:schemeClr val="lt1"/>
                </a:solidFill>
              </a:rPr>
              <a:t>.1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관리자 페이지</a:t>
            </a:r>
            <a:endParaRPr/>
          </a:p>
        </p:txBody>
      </p:sp>
      <p:grpSp>
        <p:nvGrpSpPr>
          <p:cNvPr id="1267" name="Google Shape;1267;g13a933c64e5_6_117"/>
          <p:cNvGrpSpPr/>
          <p:nvPr/>
        </p:nvGrpSpPr>
        <p:grpSpPr>
          <a:xfrm>
            <a:off x="315902" y="2617358"/>
            <a:ext cx="6797181" cy="3706211"/>
            <a:chOff x="1160615" y="747150"/>
            <a:chExt cx="7711800" cy="4204914"/>
          </a:xfrm>
        </p:grpSpPr>
        <p:sp>
          <p:nvSpPr>
            <p:cNvPr id="1268" name="Google Shape;1268;g13a933c64e5_6_117"/>
            <p:cNvSpPr/>
            <p:nvPr/>
          </p:nvSpPr>
          <p:spPr>
            <a:xfrm>
              <a:off x="1160615" y="747150"/>
              <a:ext cx="7711800" cy="42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g13a933c64e5_6_117"/>
            <p:cNvSpPr/>
            <p:nvPr/>
          </p:nvSpPr>
          <p:spPr>
            <a:xfrm>
              <a:off x="4384714" y="2459757"/>
              <a:ext cx="1976100" cy="40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/>
                <a:t>XX 학</a:t>
              </a:r>
              <a:r>
                <a:rPr lang="en-US" sz="2500"/>
                <a:t>원</a:t>
              </a:r>
              <a:endParaRPr sz="2400"/>
            </a:p>
          </p:txBody>
        </p:sp>
        <p:sp>
          <p:nvSpPr>
            <p:cNvPr id="1270" name="Google Shape;1270;g13a933c64e5_6_117"/>
            <p:cNvSpPr/>
            <p:nvPr/>
          </p:nvSpPr>
          <p:spPr>
            <a:xfrm>
              <a:off x="1160615" y="747264"/>
              <a:ext cx="1165500" cy="420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/>
                <a:t>강의관리</a:t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100">
                  <a:solidFill>
                    <a:srgbClr val="000000"/>
                  </a:solidFill>
                </a:rPr>
                <a:t>회원관리</a:t>
              </a:r>
              <a:endParaRPr b="1" sz="11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100"/>
                <a:t>공지사항</a:t>
              </a:r>
              <a:endParaRPr b="1" sz="11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</a:rPr>
                <a:t>온라인상담</a:t>
              </a:r>
              <a:endParaRPr b="1" sz="11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</a:rPr>
                <a:t>수강현황관리</a:t>
              </a:r>
              <a:endParaRPr b="1" sz="1100">
                <a:solidFill>
                  <a:srgbClr val="34343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g13a933c64e5_6_117"/>
            <p:cNvSpPr/>
            <p:nvPr/>
          </p:nvSpPr>
          <p:spPr>
            <a:xfrm>
              <a:off x="1160615" y="747264"/>
              <a:ext cx="1165500" cy="365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관리자 PAGE</a:t>
              </a:r>
              <a:endParaRPr sz="1100"/>
            </a:p>
          </p:txBody>
        </p:sp>
        <p:sp>
          <p:nvSpPr>
            <p:cNvPr id="1272" name="Google Shape;1272;g13a933c64e5_6_117"/>
            <p:cNvSpPr/>
            <p:nvPr/>
          </p:nvSpPr>
          <p:spPr>
            <a:xfrm>
              <a:off x="8109347" y="889269"/>
              <a:ext cx="650100" cy="2232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/>
                <a:t>로그아웃</a:t>
              </a:r>
              <a:endParaRPr b="1" sz="600"/>
            </a:p>
          </p:txBody>
        </p:sp>
      </p:grpSp>
      <p:sp>
        <p:nvSpPr>
          <p:cNvPr id="1273" name="Google Shape;1273;g13a933c64e5_6_117"/>
          <p:cNvSpPr txBox="1"/>
          <p:nvPr/>
        </p:nvSpPr>
        <p:spPr>
          <a:xfrm>
            <a:off x="1038775" y="378815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274" name="Google Shape;1274;g13a933c64e5_6_117"/>
          <p:cNvSpPr/>
          <p:nvPr/>
        </p:nvSpPr>
        <p:spPr>
          <a:xfrm>
            <a:off x="1038766" y="422544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g13a933c64e5_6_117"/>
          <p:cNvSpPr/>
          <p:nvPr/>
        </p:nvSpPr>
        <p:spPr>
          <a:xfrm>
            <a:off x="1230281" y="4423386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g13a933c64e5_6_117"/>
          <p:cNvSpPr/>
          <p:nvPr/>
        </p:nvSpPr>
        <p:spPr>
          <a:xfrm>
            <a:off x="1038763" y="4027587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g13a933c64e5_6_117"/>
          <p:cNvSpPr/>
          <p:nvPr/>
        </p:nvSpPr>
        <p:spPr>
          <a:xfrm>
            <a:off x="1152706" y="460352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8" name="Google Shape;1278;g13a933c64e5_6_117"/>
          <p:cNvSpPr txBox="1"/>
          <p:nvPr/>
        </p:nvSpPr>
        <p:spPr>
          <a:xfrm>
            <a:off x="4858125" y="2688475"/>
            <a:ext cx="156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admin님, 환영합니다</a:t>
            </a:r>
            <a:endParaRPr sz="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13aba1f399f_12_200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284" name="Google Shape;1284;g13aba1f399f_12_200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85" name="Google Shape;1285;g13aba1f399f_12_200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286" name="Google Shape;1286;g13aba1f399f_12_200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287" name="Google Shape;1287;g13aba1f399f_12_200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1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관리자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3a933c64e5_6_78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293" name="Google Shape;1293;g13a933c64e5_6_78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294" name="Google Shape;1294;g13a933c64e5_6_78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강의관리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새로운 강의 등록가능, 등록한 강의 세부정보 수정, 등록한 강의 삭제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지점, 과정, 강의, 강사, 개강, 종강 데이터가 나타난다.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동영상 페이지로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 상세정보를 수정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 정보를 삭제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강의를 등록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5" name="Google Shape;1295;g13a933c64e5_6_78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</a:t>
            </a:r>
            <a:r>
              <a:rPr b="1" lang="en-US" sz="1800">
                <a:solidFill>
                  <a:schemeClr val="lt1"/>
                </a:solidFill>
              </a:rPr>
              <a:t>.2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관리자 강의 관리 페이지</a:t>
            </a:r>
            <a:endParaRPr/>
          </a:p>
        </p:txBody>
      </p:sp>
      <p:sp>
        <p:nvSpPr>
          <p:cNvPr id="1296" name="Google Shape;1296;g13a933c64e5_6_78"/>
          <p:cNvSpPr/>
          <p:nvPr/>
        </p:nvSpPr>
        <p:spPr>
          <a:xfrm>
            <a:off x="315925" y="2574199"/>
            <a:ext cx="6682800" cy="364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97" name="Google Shape;1297;g13a933c64e5_6_78"/>
          <p:cNvSpPr/>
          <p:nvPr/>
        </p:nvSpPr>
        <p:spPr>
          <a:xfrm>
            <a:off x="3066207" y="2634193"/>
            <a:ext cx="1333800" cy="35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XX 학원</a:t>
            </a:r>
            <a:endParaRPr sz="2500"/>
          </a:p>
        </p:txBody>
      </p:sp>
      <p:sp>
        <p:nvSpPr>
          <p:cNvPr id="1298" name="Google Shape;1298;g13a933c64e5_6_78"/>
          <p:cNvSpPr/>
          <p:nvPr/>
        </p:nvSpPr>
        <p:spPr>
          <a:xfrm>
            <a:off x="3156610" y="5863518"/>
            <a:ext cx="1333800" cy="22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99" name="Google Shape;1299;g13a933c64e5_6_78"/>
          <p:cNvSpPr/>
          <p:nvPr/>
        </p:nvSpPr>
        <p:spPr>
          <a:xfrm>
            <a:off x="4592247" y="5863518"/>
            <a:ext cx="508800" cy="225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검색</a:t>
            </a:r>
            <a:endParaRPr sz="1100"/>
          </a:p>
        </p:txBody>
      </p:sp>
      <p:sp>
        <p:nvSpPr>
          <p:cNvPr id="1300" name="Google Shape;1300;g13a933c64e5_6_78"/>
          <p:cNvSpPr/>
          <p:nvPr/>
        </p:nvSpPr>
        <p:spPr>
          <a:xfrm>
            <a:off x="5870155" y="3236984"/>
            <a:ext cx="692100" cy="22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강의등록 </a:t>
            </a:r>
            <a:endParaRPr sz="900"/>
          </a:p>
        </p:txBody>
      </p:sp>
      <p:graphicFrame>
        <p:nvGraphicFramePr>
          <p:cNvPr id="1301" name="Google Shape;1301;g13a933c64e5_6_78"/>
          <p:cNvGraphicFramePr/>
          <p:nvPr/>
        </p:nvGraphicFramePr>
        <p:xfrm>
          <a:off x="1596300" y="35051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{35326633-8E54-48B2-BBEB-C701E95526CE}</a:tableStyleId>
              </a:tblPr>
              <a:tblGrid>
                <a:gridCol w="523525"/>
                <a:gridCol w="423700"/>
                <a:gridCol w="564450"/>
                <a:gridCol w="598825"/>
                <a:gridCol w="591925"/>
                <a:gridCol w="566825"/>
                <a:gridCol w="621750"/>
                <a:gridCol w="382850"/>
                <a:gridCol w="791200"/>
              </a:tblGrid>
              <a:tr h="43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지점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과정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강의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강사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개강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종강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동영상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관리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수정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삭제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3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/>
                        <a:t>동영상페이지이동버튼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수정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삭제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500">
                          <a:solidFill>
                            <a:srgbClr val="000000"/>
                          </a:solidFill>
                        </a:rPr>
                        <a:t>동영상페이지이동버튼</a:t>
                      </a:r>
                      <a:endParaRPr sz="5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수정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삭제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500">
                          <a:solidFill>
                            <a:srgbClr val="000000"/>
                          </a:solidFill>
                        </a:rPr>
                        <a:t>동영상페이지이동버튼</a:t>
                      </a:r>
                      <a:endParaRPr sz="5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수정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삭제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2" name="Google Shape;1302;g13a933c64e5_6_78"/>
          <p:cNvSpPr/>
          <p:nvPr/>
        </p:nvSpPr>
        <p:spPr>
          <a:xfrm>
            <a:off x="3196508" y="5574884"/>
            <a:ext cx="1293600" cy="157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페이지 번호</a:t>
            </a:r>
            <a:endParaRPr sz="1100"/>
          </a:p>
        </p:txBody>
      </p:sp>
      <p:sp>
        <p:nvSpPr>
          <p:cNvPr id="1303" name="Google Shape;1303;g13a933c64e5_6_78"/>
          <p:cNvSpPr/>
          <p:nvPr/>
        </p:nvSpPr>
        <p:spPr>
          <a:xfrm>
            <a:off x="315925" y="2574297"/>
            <a:ext cx="1009800" cy="364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강의관리</a:t>
            </a:r>
            <a:endParaRPr b="1"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회원관리</a:t>
            </a:r>
            <a:endParaRPr b="1"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b="1"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온라인상담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수강현황관리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4" name="Google Shape;1304;g13a933c64e5_6_78"/>
          <p:cNvSpPr/>
          <p:nvPr/>
        </p:nvSpPr>
        <p:spPr>
          <a:xfrm>
            <a:off x="315925" y="2574297"/>
            <a:ext cx="1009800" cy="31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관리자 PAGE</a:t>
            </a:r>
            <a:endParaRPr sz="1100"/>
          </a:p>
        </p:txBody>
      </p:sp>
      <p:sp>
        <p:nvSpPr>
          <p:cNvPr id="1305" name="Google Shape;1305;g13a933c64e5_6_78"/>
          <p:cNvSpPr/>
          <p:nvPr/>
        </p:nvSpPr>
        <p:spPr>
          <a:xfrm>
            <a:off x="6151143" y="2702907"/>
            <a:ext cx="563100" cy="193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/>
              <a:t>로그아웃</a:t>
            </a:r>
            <a:endParaRPr b="1" sz="700"/>
          </a:p>
        </p:txBody>
      </p:sp>
      <p:sp>
        <p:nvSpPr>
          <p:cNvPr id="1306" name="Google Shape;1306;g13a933c64e5_6_78"/>
          <p:cNvSpPr/>
          <p:nvPr/>
        </p:nvSpPr>
        <p:spPr>
          <a:xfrm>
            <a:off x="4751740" y="344514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g13a933c64e5_6_78"/>
          <p:cNvSpPr txBox="1"/>
          <p:nvPr/>
        </p:nvSpPr>
        <p:spPr>
          <a:xfrm>
            <a:off x="1512050" y="3250344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308" name="Google Shape;1308;g13a933c64e5_6_78"/>
          <p:cNvSpPr/>
          <p:nvPr/>
        </p:nvSpPr>
        <p:spPr>
          <a:xfrm>
            <a:off x="5777364" y="3441425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g13a933c64e5_6_78"/>
          <p:cNvSpPr/>
          <p:nvPr/>
        </p:nvSpPr>
        <p:spPr>
          <a:xfrm>
            <a:off x="6510881" y="323377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g13a933c64e5_6_78"/>
          <p:cNvSpPr/>
          <p:nvPr/>
        </p:nvSpPr>
        <p:spPr>
          <a:xfrm>
            <a:off x="5409451" y="344097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g13a933c64e5_6_78"/>
          <p:cNvSpPr/>
          <p:nvPr/>
        </p:nvSpPr>
        <p:spPr>
          <a:xfrm>
            <a:off x="1559577" y="3533966"/>
            <a:ext cx="3269400" cy="165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13aba1f399f_12_208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317" name="Google Shape;1317;g13aba1f399f_12_208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강사명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TEACHER_NAME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개강일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START_DATE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종강일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END_DATE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18" name="Google Shape;1318;g13aba1f399f_12_208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319" name="Google Shape;1319;g13aba1f399f_12_208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320" name="Google Shape;1320;g13aba1f399f_12_208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관리자 강의 관리 </a:t>
            </a:r>
            <a:r>
              <a:rPr b="1" lang="en-US" sz="1800">
                <a:solidFill>
                  <a:schemeClr val="lt1"/>
                </a:solidFill>
              </a:rPr>
              <a:t>페이지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13a933c64e5_6_52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326" name="Google Shape;1326;g13a933c64e5_6_5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327" name="Google Shape;1327;g13a933c64e5_6_52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강의관리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강의등록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강의관리 페이지내의 강의등록페이지</a:t>
                      </a:r>
                      <a:endParaRPr i="0"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마스터관리자만 지점선택가능(리스트박스)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달력선택으로 날짜입력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달력선택으로 날짜입력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수업 등록시 지점위치, 과정분류, 수업명, 강사명, 수업 목표, 개강일, 종강일 필수입력  /  등록 후 강의관리 화면으로 이동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8" name="Google Shape;1328;g13a933c64e5_6_5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</a:t>
            </a:r>
            <a:r>
              <a:rPr b="1" lang="en-US" sz="1800">
                <a:solidFill>
                  <a:schemeClr val="lt1"/>
                </a:solidFill>
              </a:rPr>
              <a:t>.3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관리자 강의 등록 페이지</a:t>
            </a:r>
            <a:endParaRPr/>
          </a:p>
        </p:txBody>
      </p:sp>
      <p:sp>
        <p:nvSpPr>
          <p:cNvPr id="1329" name="Google Shape;1329;g13a933c64e5_6_52"/>
          <p:cNvSpPr/>
          <p:nvPr/>
        </p:nvSpPr>
        <p:spPr>
          <a:xfrm>
            <a:off x="332985" y="2684836"/>
            <a:ext cx="6780300" cy="369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30" name="Google Shape;1330;g13a933c64e5_6_52"/>
          <p:cNvSpPr/>
          <p:nvPr/>
        </p:nvSpPr>
        <p:spPr>
          <a:xfrm>
            <a:off x="315925" y="2684821"/>
            <a:ext cx="1024800" cy="369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FF0000"/>
                </a:solidFill>
              </a:rPr>
              <a:t>강의관리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000000"/>
                </a:solidFill>
              </a:rPr>
              <a:t>회원관리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000000"/>
                </a:solidFill>
              </a:rPr>
              <a:t>공지사항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온라인상담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수강현황관리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31" name="Google Shape;1331;g13a933c64e5_6_52"/>
          <p:cNvSpPr/>
          <p:nvPr/>
        </p:nvSpPr>
        <p:spPr>
          <a:xfrm>
            <a:off x="315925" y="2684821"/>
            <a:ext cx="1024800" cy="32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관리자 PAGE</a:t>
            </a:r>
            <a:endParaRPr sz="1100"/>
          </a:p>
        </p:txBody>
      </p:sp>
      <p:sp>
        <p:nvSpPr>
          <p:cNvPr id="1332" name="Google Shape;1332;g13a933c64e5_6_52"/>
          <p:cNvSpPr/>
          <p:nvPr/>
        </p:nvSpPr>
        <p:spPr>
          <a:xfrm>
            <a:off x="3106280" y="2674212"/>
            <a:ext cx="1353000" cy="35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XX 학원</a:t>
            </a:r>
            <a:endParaRPr sz="2500"/>
          </a:p>
        </p:txBody>
      </p:sp>
      <p:sp>
        <p:nvSpPr>
          <p:cNvPr id="1333" name="Google Shape;1333;g13a933c64e5_6_52"/>
          <p:cNvSpPr txBox="1"/>
          <p:nvPr/>
        </p:nvSpPr>
        <p:spPr>
          <a:xfrm>
            <a:off x="3374471" y="3115085"/>
            <a:ext cx="788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강의 등록</a:t>
            </a:r>
            <a:endParaRPr sz="1100"/>
          </a:p>
        </p:txBody>
      </p:sp>
      <p:sp>
        <p:nvSpPr>
          <p:cNvPr id="1334" name="Google Shape;1334;g13a933c64e5_6_52"/>
          <p:cNvSpPr txBox="1"/>
          <p:nvPr/>
        </p:nvSpPr>
        <p:spPr>
          <a:xfrm>
            <a:off x="1892187" y="3498638"/>
            <a:ext cx="367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지점</a:t>
            </a:r>
            <a:endParaRPr sz="700"/>
          </a:p>
        </p:txBody>
      </p:sp>
      <p:sp>
        <p:nvSpPr>
          <p:cNvPr id="1335" name="Google Shape;1335;g13a933c64e5_6_52"/>
          <p:cNvSpPr/>
          <p:nvPr/>
        </p:nvSpPr>
        <p:spPr>
          <a:xfrm>
            <a:off x="2402175" y="3480200"/>
            <a:ext cx="681900" cy="19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36" name="Google Shape;1336;g13a933c64e5_6_52"/>
          <p:cNvSpPr/>
          <p:nvPr/>
        </p:nvSpPr>
        <p:spPr>
          <a:xfrm>
            <a:off x="2402176" y="4074180"/>
            <a:ext cx="1944300" cy="12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37" name="Google Shape;1337;g13a933c64e5_6_52"/>
          <p:cNvSpPr/>
          <p:nvPr/>
        </p:nvSpPr>
        <p:spPr>
          <a:xfrm>
            <a:off x="2434627" y="5182127"/>
            <a:ext cx="2577000" cy="40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38" name="Google Shape;1338;g13a933c64e5_6_52"/>
          <p:cNvSpPr txBox="1"/>
          <p:nvPr/>
        </p:nvSpPr>
        <p:spPr>
          <a:xfrm>
            <a:off x="1892187" y="3752691"/>
            <a:ext cx="367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과정</a:t>
            </a:r>
            <a:endParaRPr sz="700"/>
          </a:p>
        </p:txBody>
      </p:sp>
      <p:sp>
        <p:nvSpPr>
          <p:cNvPr id="1339" name="Google Shape;1339;g13a933c64e5_6_52"/>
          <p:cNvSpPr txBox="1"/>
          <p:nvPr/>
        </p:nvSpPr>
        <p:spPr>
          <a:xfrm>
            <a:off x="1807887" y="3991967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강의명</a:t>
            </a:r>
            <a:endParaRPr sz="700"/>
          </a:p>
        </p:txBody>
      </p:sp>
      <p:sp>
        <p:nvSpPr>
          <p:cNvPr id="1340" name="Google Shape;1340;g13a933c64e5_6_52"/>
          <p:cNvSpPr txBox="1"/>
          <p:nvPr/>
        </p:nvSpPr>
        <p:spPr>
          <a:xfrm>
            <a:off x="1807887" y="4594652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개강일</a:t>
            </a:r>
            <a:endParaRPr sz="700"/>
          </a:p>
        </p:txBody>
      </p:sp>
      <p:sp>
        <p:nvSpPr>
          <p:cNvPr id="1341" name="Google Shape;1341;g13a933c64e5_6_52"/>
          <p:cNvSpPr txBox="1"/>
          <p:nvPr/>
        </p:nvSpPr>
        <p:spPr>
          <a:xfrm>
            <a:off x="3465062" y="4579512"/>
            <a:ext cx="49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종강일</a:t>
            </a:r>
            <a:endParaRPr sz="700"/>
          </a:p>
        </p:txBody>
      </p:sp>
      <p:sp>
        <p:nvSpPr>
          <p:cNvPr id="1342" name="Google Shape;1342;g13a933c64e5_6_52"/>
          <p:cNvSpPr txBox="1"/>
          <p:nvPr/>
        </p:nvSpPr>
        <p:spPr>
          <a:xfrm>
            <a:off x="1734987" y="5192149"/>
            <a:ext cx="681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강의목표</a:t>
            </a:r>
            <a:endParaRPr sz="700"/>
          </a:p>
        </p:txBody>
      </p:sp>
      <p:sp>
        <p:nvSpPr>
          <p:cNvPr id="1343" name="Google Shape;1343;g13a933c64e5_6_52"/>
          <p:cNvSpPr txBox="1"/>
          <p:nvPr/>
        </p:nvSpPr>
        <p:spPr>
          <a:xfrm>
            <a:off x="1734987" y="5694730"/>
            <a:ext cx="681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첨부파일</a:t>
            </a:r>
            <a:endParaRPr sz="700"/>
          </a:p>
        </p:txBody>
      </p:sp>
      <p:sp>
        <p:nvSpPr>
          <p:cNvPr id="1344" name="Google Shape;1344;g13a933c64e5_6_52"/>
          <p:cNvSpPr/>
          <p:nvPr/>
        </p:nvSpPr>
        <p:spPr>
          <a:xfrm>
            <a:off x="2434627" y="5789655"/>
            <a:ext cx="1851600" cy="27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45" name="Google Shape;1345;g13a933c64e5_6_52"/>
          <p:cNvSpPr/>
          <p:nvPr/>
        </p:nvSpPr>
        <p:spPr>
          <a:xfrm>
            <a:off x="3514719" y="6107918"/>
            <a:ext cx="536100" cy="27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등록</a:t>
            </a:r>
            <a:endParaRPr sz="1100"/>
          </a:p>
        </p:txBody>
      </p:sp>
      <p:sp>
        <p:nvSpPr>
          <p:cNvPr id="1346" name="Google Shape;1346;g13a933c64e5_6_52"/>
          <p:cNvSpPr/>
          <p:nvPr/>
        </p:nvSpPr>
        <p:spPr>
          <a:xfrm>
            <a:off x="2402176" y="4346362"/>
            <a:ext cx="1992600" cy="12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47" name="Google Shape;1347;g13a933c64e5_6_52"/>
          <p:cNvSpPr txBox="1"/>
          <p:nvPr/>
        </p:nvSpPr>
        <p:spPr>
          <a:xfrm>
            <a:off x="1807877" y="4264138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수강료</a:t>
            </a:r>
            <a:endParaRPr sz="700"/>
          </a:p>
        </p:txBody>
      </p:sp>
      <p:sp>
        <p:nvSpPr>
          <p:cNvPr id="1348" name="Google Shape;1348;g13a933c64e5_6_52"/>
          <p:cNvSpPr txBox="1"/>
          <p:nvPr/>
        </p:nvSpPr>
        <p:spPr>
          <a:xfrm>
            <a:off x="4597144" y="4291544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강사명</a:t>
            </a:r>
            <a:endParaRPr sz="700"/>
          </a:p>
        </p:txBody>
      </p:sp>
      <p:sp>
        <p:nvSpPr>
          <p:cNvPr id="1349" name="Google Shape;1349;g13a933c64e5_6_52"/>
          <p:cNvSpPr/>
          <p:nvPr/>
        </p:nvSpPr>
        <p:spPr>
          <a:xfrm>
            <a:off x="6454418" y="2796269"/>
            <a:ext cx="571500" cy="196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/>
              <a:t>로그아웃</a:t>
            </a:r>
            <a:endParaRPr b="1" sz="700"/>
          </a:p>
        </p:txBody>
      </p:sp>
      <p:sp>
        <p:nvSpPr>
          <p:cNvPr id="1350" name="Google Shape;1350;g13a933c64e5_6_52"/>
          <p:cNvSpPr txBox="1"/>
          <p:nvPr/>
        </p:nvSpPr>
        <p:spPr>
          <a:xfrm>
            <a:off x="1728832" y="4843354"/>
            <a:ext cx="694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시작 시간</a:t>
            </a:r>
            <a:endParaRPr sz="700"/>
          </a:p>
        </p:txBody>
      </p:sp>
      <p:sp>
        <p:nvSpPr>
          <p:cNvPr id="1351" name="Google Shape;1351;g13a933c64e5_6_52"/>
          <p:cNvSpPr/>
          <p:nvPr/>
        </p:nvSpPr>
        <p:spPr>
          <a:xfrm>
            <a:off x="2402176" y="4933141"/>
            <a:ext cx="972300" cy="12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52" name="Google Shape;1352;g13a933c64e5_6_52"/>
          <p:cNvSpPr txBox="1"/>
          <p:nvPr/>
        </p:nvSpPr>
        <p:spPr>
          <a:xfrm>
            <a:off x="3435666" y="4880820"/>
            <a:ext cx="694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종료시간</a:t>
            </a:r>
            <a:endParaRPr sz="700"/>
          </a:p>
        </p:txBody>
      </p:sp>
      <p:sp>
        <p:nvSpPr>
          <p:cNvPr id="1353" name="Google Shape;1353;g13a933c64e5_6_52"/>
          <p:cNvSpPr/>
          <p:nvPr/>
        </p:nvSpPr>
        <p:spPr>
          <a:xfrm>
            <a:off x="3960319" y="4954998"/>
            <a:ext cx="972300" cy="12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54" name="Google Shape;1354;g13a933c64e5_6_52"/>
          <p:cNvSpPr/>
          <p:nvPr/>
        </p:nvSpPr>
        <p:spPr>
          <a:xfrm>
            <a:off x="4797266" y="458492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g13a933c64e5_6_52"/>
          <p:cNvSpPr txBox="1"/>
          <p:nvPr/>
        </p:nvSpPr>
        <p:spPr>
          <a:xfrm>
            <a:off x="3023325" y="345905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356" name="Google Shape;1356;g13a933c64e5_6_52"/>
          <p:cNvSpPr/>
          <p:nvPr/>
        </p:nvSpPr>
        <p:spPr>
          <a:xfrm>
            <a:off x="3296288" y="460775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g13a933c64e5_6_52"/>
          <p:cNvSpPr/>
          <p:nvPr/>
        </p:nvSpPr>
        <p:spPr>
          <a:xfrm>
            <a:off x="3960356" y="6107911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g13a933c64e5_6_52"/>
          <p:cNvSpPr/>
          <p:nvPr/>
        </p:nvSpPr>
        <p:spPr>
          <a:xfrm>
            <a:off x="2403663" y="4622040"/>
            <a:ext cx="972300" cy="24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59" name="Google Shape;1359;g13a933c64e5_6_52"/>
          <p:cNvSpPr/>
          <p:nvPr/>
        </p:nvSpPr>
        <p:spPr>
          <a:xfrm>
            <a:off x="3126288" y="4682188"/>
            <a:ext cx="163200" cy="12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g13a933c64e5_6_52"/>
          <p:cNvSpPr/>
          <p:nvPr/>
        </p:nvSpPr>
        <p:spPr>
          <a:xfrm>
            <a:off x="3872875" y="4608240"/>
            <a:ext cx="972300" cy="24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61" name="Google Shape;1361;g13a933c64e5_6_52"/>
          <p:cNvSpPr/>
          <p:nvPr/>
        </p:nvSpPr>
        <p:spPr>
          <a:xfrm>
            <a:off x="4595500" y="4668388"/>
            <a:ext cx="163200" cy="12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g13a933c64e5_6_52"/>
          <p:cNvSpPr/>
          <p:nvPr/>
        </p:nvSpPr>
        <p:spPr>
          <a:xfrm>
            <a:off x="2924275" y="3521600"/>
            <a:ext cx="99050" cy="96000"/>
          </a:xfrm>
          <a:prstGeom prst="flowChartMerg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63" name="Google Shape;1363;g13a933c64e5_6_52"/>
          <p:cNvSpPr/>
          <p:nvPr/>
        </p:nvSpPr>
        <p:spPr>
          <a:xfrm>
            <a:off x="2402175" y="3777187"/>
            <a:ext cx="681900" cy="19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64" name="Google Shape;1364;g13a933c64e5_6_52"/>
          <p:cNvSpPr/>
          <p:nvPr/>
        </p:nvSpPr>
        <p:spPr>
          <a:xfrm>
            <a:off x="2924275" y="3818588"/>
            <a:ext cx="99050" cy="96000"/>
          </a:xfrm>
          <a:prstGeom prst="flowChartMerg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65" name="Google Shape;1365;g13a933c64e5_6_52"/>
          <p:cNvSpPr/>
          <p:nvPr/>
        </p:nvSpPr>
        <p:spPr>
          <a:xfrm>
            <a:off x="5107175" y="4339700"/>
            <a:ext cx="681900" cy="19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13aba1f399f_12_216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371" name="Google Shape;1371;g13aba1f399f_12_216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강사명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TEACHER_NAME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수강료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TUITION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개강일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START_DATE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종강일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END_DATE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시작시간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START_TIME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종료시간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END_TIME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강의목표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CLASS_TARGET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2" name="Google Shape;1372;g13aba1f399f_12_216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373" name="Google Shape;1373;g13aba1f399f_12_216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374" name="Google Shape;1374;g13aba1f399f_12_216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5.3  관리자 강의 등록 페이지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13a933c64e5_11_278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380" name="Google Shape;1380;g13a933c64e5_11_278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381" name="Google Shape;1381;g13a933c64e5_11_278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강의관리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동영상관리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강의관리 페이지내의 동영상관리 페이지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</a:rPr>
                        <a:t>동영상등록 페이지로 이동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-26035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AutoNum type="arabicPeriod"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</a:rPr>
                        <a:t>화면 접기 펼치기(details태그)로 동영상 확인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-26035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AutoNum type="arabicPeriod"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</a:rPr>
                        <a:t>해당챕터의 동영상 수정/삭제하기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82" name="Google Shape;1382;g13a933c64e5_11_278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</a:t>
            </a:r>
            <a:r>
              <a:rPr b="1" lang="en-US" sz="1800">
                <a:solidFill>
                  <a:schemeClr val="lt1"/>
                </a:solidFill>
              </a:rPr>
              <a:t>.4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관리자 동영상 관리 페이지</a:t>
            </a:r>
            <a:endParaRPr/>
          </a:p>
        </p:txBody>
      </p:sp>
      <p:sp>
        <p:nvSpPr>
          <p:cNvPr id="1383" name="Google Shape;1383;g13a933c64e5_11_278"/>
          <p:cNvSpPr/>
          <p:nvPr/>
        </p:nvSpPr>
        <p:spPr>
          <a:xfrm>
            <a:off x="315925" y="2409681"/>
            <a:ext cx="6797400" cy="370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84" name="Google Shape;1384;g13a933c64e5_11_278"/>
          <p:cNvSpPr/>
          <p:nvPr/>
        </p:nvSpPr>
        <p:spPr>
          <a:xfrm>
            <a:off x="3113257" y="2470702"/>
            <a:ext cx="1356300" cy="35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XX 학원</a:t>
            </a:r>
            <a:endParaRPr sz="2500"/>
          </a:p>
        </p:txBody>
      </p:sp>
      <p:sp>
        <p:nvSpPr>
          <p:cNvPr id="1385" name="Google Shape;1385;g13a933c64e5_11_278"/>
          <p:cNvSpPr/>
          <p:nvPr/>
        </p:nvSpPr>
        <p:spPr>
          <a:xfrm>
            <a:off x="315925" y="2409781"/>
            <a:ext cx="1027200" cy="370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FF0000"/>
                </a:solidFill>
              </a:rPr>
              <a:t>강의관리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000000"/>
                </a:solidFill>
              </a:rPr>
              <a:t>회원관리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000000"/>
                </a:solidFill>
              </a:rPr>
              <a:t>공지사항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온라인상담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수강현황관리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86" name="Google Shape;1386;g13a933c64e5_11_278"/>
          <p:cNvSpPr/>
          <p:nvPr/>
        </p:nvSpPr>
        <p:spPr>
          <a:xfrm>
            <a:off x="315925" y="2409781"/>
            <a:ext cx="1027200" cy="32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관리자 PAGE</a:t>
            </a:r>
            <a:endParaRPr sz="1100"/>
          </a:p>
        </p:txBody>
      </p:sp>
      <p:sp>
        <p:nvSpPr>
          <p:cNvPr id="1387" name="Google Shape;1387;g13a933c64e5_11_278"/>
          <p:cNvSpPr/>
          <p:nvPr/>
        </p:nvSpPr>
        <p:spPr>
          <a:xfrm>
            <a:off x="6250970" y="2540591"/>
            <a:ext cx="573000" cy="196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/>
              <a:t>로그아웃</a:t>
            </a:r>
            <a:endParaRPr b="1" sz="700"/>
          </a:p>
        </p:txBody>
      </p:sp>
      <p:sp>
        <p:nvSpPr>
          <p:cNvPr id="1388" name="Google Shape;1388;g13a933c64e5_11_278"/>
          <p:cNvSpPr/>
          <p:nvPr/>
        </p:nvSpPr>
        <p:spPr>
          <a:xfrm>
            <a:off x="2020587" y="3455966"/>
            <a:ext cx="4089600" cy="320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강의 제목</a:t>
            </a:r>
            <a:endParaRPr sz="1100"/>
          </a:p>
        </p:txBody>
      </p:sp>
      <p:sp>
        <p:nvSpPr>
          <p:cNvPr id="1389" name="Google Shape;1389;g13a933c64e5_11_278"/>
          <p:cNvSpPr/>
          <p:nvPr/>
        </p:nvSpPr>
        <p:spPr>
          <a:xfrm>
            <a:off x="2020587" y="3776447"/>
            <a:ext cx="4089600" cy="320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챕터1</a:t>
            </a:r>
            <a:endParaRPr sz="1100"/>
          </a:p>
        </p:txBody>
      </p:sp>
      <p:sp>
        <p:nvSpPr>
          <p:cNvPr id="1390" name="Google Shape;1390;g13a933c64e5_11_278"/>
          <p:cNvSpPr/>
          <p:nvPr/>
        </p:nvSpPr>
        <p:spPr>
          <a:xfrm>
            <a:off x="2020587" y="4105185"/>
            <a:ext cx="4089600" cy="320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챕터2</a:t>
            </a:r>
            <a:endParaRPr sz="1100"/>
          </a:p>
        </p:txBody>
      </p:sp>
      <p:sp>
        <p:nvSpPr>
          <p:cNvPr id="1391" name="Google Shape;1391;g13a933c64e5_11_278"/>
          <p:cNvSpPr/>
          <p:nvPr/>
        </p:nvSpPr>
        <p:spPr>
          <a:xfrm>
            <a:off x="2020587" y="4433934"/>
            <a:ext cx="4089600" cy="320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챕터3</a:t>
            </a:r>
            <a:endParaRPr sz="1100"/>
          </a:p>
        </p:txBody>
      </p:sp>
      <p:sp>
        <p:nvSpPr>
          <p:cNvPr id="1392" name="Google Shape;1392;g13a933c64e5_11_278"/>
          <p:cNvSpPr/>
          <p:nvPr/>
        </p:nvSpPr>
        <p:spPr>
          <a:xfrm>
            <a:off x="2020587" y="4754414"/>
            <a:ext cx="4089600" cy="320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챕터4</a:t>
            </a:r>
            <a:endParaRPr sz="1100"/>
          </a:p>
        </p:txBody>
      </p:sp>
      <p:sp>
        <p:nvSpPr>
          <p:cNvPr id="1393" name="Google Shape;1393;g13a933c64e5_11_278"/>
          <p:cNvSpPr/>
          <p:nvPr/>
        </p:nvSpPr>
        <p:spPr>
          <a:xfrm>
            <a:off x="5135601" y="3858875"/>
            <a:ext cx="905400" cy="16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</a:rPr>
              <a:t>동영상 </a:t>
            </a:r>
            <a:r>
              <a:rPr lang="en-US" sz="700"/>
              <a:t>수정</a:t>
            </a:r>
            <a:r>
              <a:rPr lang="en-US" sz="700">
                <a:solidFill>
                  <a:srgbClr val="000000"/>
                </a:solidFill>
              </a:rPr>
              <a:t>/삭제</a:t>
            </a:r>
            <a:endParaRPr sz="800"/>
          </a:p>
        </p:txBody>
      </p:sp>
      <p:sp>
        <p:nvSpPr>
          <p:cNvPr id="1394" name="Google Shape;1394;g13a933c64e5_11_278"/>
          <p:cNvSpPr/>
          <p:nvPr/>
        </p:nvSpPr>
        <p:spPr>
          <a:xfrm>
            <a:off x="5312833" y="3209660"/>
            <a:ext cx="797400" cy="16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</a:rPr>
              <a:t>동영상 등록</a:t>
            </a:r>
            <a:endParaRPr sz="800"/>
          </a:p>
        </p:txBody>
      </p:sp>
      <p:sp>
        <p:nvSpPr>
          <p:cNvPr id="1395" name="Google Shape;1395;g13a933c64e5_11_278"/>
          <p:cNvSpPr/>
          <p:nvPr/>
        </p:nvSpPr>
        <p:spPr>
          <a:xfrm>
            <a:off x="4260903" y="3858889"/>
            <a:ext cx="797400" cy="16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</a:rPr>
              <a:t>동영상 보기</a:t>
            </a:r>
            <a:endParaRPr sz="800"/>
          </a:p>
        </p:txBody>
      </p:sp>
      <p:sp>
        <p:nvSpPr>
          <p:cNvPr id="1396" name="Google Shape;1396;g13a933c64e5_11_278"/>
          <p:cNvSpPr/>
          <p:nvPr/>
        </p:nvSpPr>
        <p:spPr>
          <a:xfrm>
            <a:off x="4239502" y="4183514"/>
            <a:ext cx="797400" cy="16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</a:rPr>
              <a:t>동영상 보기</a:t>
            </a:r>
            <a:endParaRPr sz="800"/>
          </a:p>
        </p:txBody>
      </p:sp>
      <p:sp>
        <p:nvSpPr>
          <p:cNvPr id="1397" name="Google Shape;1397;g13a933c64e5_11_278"/>
          <p:cNvSpPr/>
          <p:nvPr/>
        </p:nvSpPr>
        <p:spPr>
          <a:xfrm>
            <a:off x="4239502" y="4508118"/>
            <a:ext cx="797400" cy="16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</a:rPr>
              <a:t>동영상 보기</a:t>
            </a:r>
            <a:endParaRPr sz="800"/>
          </a:p>
        </p:txBody>
      </p:sp>
      <p:sp>
        <p:nvSpPr>
          <p:cNvPr id="1398" name="Google Shape;1398;g13a933c64e5_11_278"/>
          <p:cNvSpPr/>
          <p:nvPr/>
        </p:nvSpPr>
        <p:spPr>
          <a:xfrm>
            <a:off x="4260903" y="4841011"/>
            <a:ext cx="797400" cy="16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</a:rPr>
              <a:t>동영상 보기</a:t>
            </a:r>
            <a:endParaRPr sz="800"/>
          </a:p>
        </p:txBody>
      </p:sp>
      <p:sp>
        <p:nvSpPr>
          <p:cNvPr id="1399" name="Google Shape;1399;g13a933c64e5_11_278"/>
          <p:cNvSpPr/>
          <p:nvPr/>
        </p:nvSpPr>
        <p:spPr>
          <a:xfrm>
            <a:off x="5135591" y="3615112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g13a933c64e5_11_278"/>
          <p:cNvSpPr txBox="1"/>
          <p:nvPr/>
        </p:nvSpPr>
        <p:spPr>
          <a:xfrm>
            <a:off x="5058300" y="31006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401" name="Google Shape;1401;g13a933c64e5_11_278"/>
          <p:cNvSpPr/>
          <p:nvPr/>
        </p:nvSpPr>
        <p:spPr>
          <a:xfrm>
            <a:off x="3995513" y="3816575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Google Shape;1402;g13a933c64e5_11_278"/>
          <p:cNvSpPr/>
          <p:nvPr/>
        </p:nvSpPr>
        <p:spPr>
          <a:xfrm>
            <a:off x="4237650" y="3840750"/>
            <a:ext cx="843900" cy="11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g13a933c64e5_11_278"/>
          <p:cNvSpPr/>
          <p:nvPr/>
        </p:nvSpPr>
        <p:spPr>
          <a:xfrm>
            <a:off x="5135601" y="4183488"/>
            <a:ext cx="905400" cy="16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</a:rPr>
              <a:t>동영상 </a:t>
            </a:r>
            <a:r>
              <a:rPr lang="en-US" sz="700"/>
              <a:t>수정</a:t>
            </a:r>
            <a:r>
              <a:rPr lang="en-US" sz="700">
                <a:solidFill>
                  <a:srgbClr val="000000"/>
                </a:solidFill>
              </a:rPr>
              <a:t>/삭제</a:t>
            </a:r>
            <a:endParaRPr sz="800"/>
          </a:p>
        </p:txBody>
      </p:sp>
      <p:sp>
        <p:nvSpPr>
          <p:cNvPr id="1404" name="Google Shape;1404;g13a933c64e5_11_278"/>
          <p:cNvSpPr/>
          <p:nvPr/>
        </p:nvSpPr>
        <p:spPr>
          <a:xfrm>
            <a:off x="5135601" y="4508100"/>
            <a:ext cx="905400" cy="16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</a:rPr>
              <a:t>동영상 </a:t>
            </a:r>
            <a:r>
              <a:rPr lang="en-US" sz="700"/>
              <a:t>수정</a:t>
            </a:r>
            <a:r>
              <a:rPr lang="en-US" sz="700">
                <a:solidFill>
                  <a:srgbClr val="000000"/>
                </a:solidFill>
              </a:rPr>
              <a:t>/삭제</a:t>
            </a:r>
            <a:endParaRPr sz="800"/>
          </a:p>
        </p:txBody>
      </p:sp>
      <p:sp>
        <p:nvSpPr>
          <p:cNvPr id="1405" name="Google Shape;1405;g13a933c64e5_11_278"/>
          <p:cNvSpPr/>
          <p:nvPr/>
        </p:nvSpPr>
        <p:spPr>
          <a:xfrm>
            <a:off x="5135601" y="4841000"/>
            <a:ext cx="905400" cy="16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</a:rPr>
              <a:t>동영상 </a:t>
            </a:r>
            <a:r>
              <a:rPr lang="en-US" sz="700"/>
              <a:t>수정</a:t>
            </a:r>
            <a:r>
              <a:rPr lang="en-US" sz="700">
                <a:solidFill>
                  <a:srgbClr val="000000"/>
                </a:solidFill>
              </a:rPr>
              <a:t>/삭제</a:t>
            </a:r>
            <a:endParaRPr sz="800"/>
          </a:p>
        </p:txBody>
      </p:sp>
      <p:sp>
        <p:nvSpPr>
          <p:cNvPr id="1406" name="Google Shape;1406;g13a933c64e5_11_278"/>
          <p:cNvSpPr/>
          <p:nvPr/>
        </p:nvSpPr>
        <p:spPr>
          <a:xfrm>
            <a:off x="5166350" y="3858900"/>
            <a:ext cx="843900" cy="11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aba1f399f_12_24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237" name="Google Shape;237;g13aba1f399f_12_24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STU_ID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PWD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생년월일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BIRTH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GENDER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ADDRESS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EMAIL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PHONE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지점선택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수신동의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AGREE_AD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인증여부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CERTIFICATION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STU_ID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8" name="Google Shape;238;g13aba1f399f_12_24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239" name="Google Shape;239;g13aba1f399f_12_24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240" name="Google Shape;240;g13aba1f399f_12_24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2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회원정보등록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13aba1f399f_12_224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412" name="Google Shape;1412;g13aba1f399f_12_224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식별자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UUID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저장위치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UPLOADPATH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파일유형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FILETYPE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13" name="Google Shape;1413;g13aba1f399f_12_224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414" name="Google Shape;1414;g13aba1f399f_12_224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415" name="Google Shape;1415;g13aba1f399f_12_224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5.4  관리자 동영상 관리 페이지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13a933c64e5_5_503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421" name="Google Shape;1421;g13a933c64e5_5_503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422" name="Google Shape;1422;g13a933c64e5_5_503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강의관리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동영상등록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마이페이지, 전체강의목록, 자유게시판, 수강중인 강의목록을 확인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강의의 제목을 입력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컴퓨터에서 업로드 할 강의를 선택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업로드한 강의의 썸네일 이미지가 나타난다.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강의를 등록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 등록을 취소 할 수 있으며 취소시 이전페이지가 나타난다.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23" name="Google Shape;1423;g13a933c64e5_5_503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5.5  관리자 동영상 등록 페이지</a:t>
            </a:r>
            <a:endParaRPr/>
          </a:p>
        </p:txBody>
      </p:sp>
      <p:sp>
        <p:nvSpPr>
          <p:cNvPr id="1424" name="Google Shape;1424;g13a933c64e5_5_503"/>
          <p:cNvSpPr/>
          <p:nvPr/>
        </p:nvSpPr>
        <p:spPr>
          <a:xfrm>
            <a:off x="511687" y="2209039"/>
            <a:ext cx="6336600" cy="403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g13a933c64e5_5_503"/>
          <p:cNvSpPr/>
          <p:nvPr/>
        </p:nvSpPr>
        <p:spPr>
          <a:xfrm>
            <a:off x="511675" y="2209050"/>
            <a:ext cx="6289500" cy="403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g13a933c64e5_5_503"/>
          <p:cNvSpPr/>
          <p:nvPr/>
        </p:nvSpPr>
        <p:spPr>
          <a:xfrm>
            <a:off x="3099999" y="2275443"/>
            <a:ext cx="12549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XX 학원</a:t>
            </a:r>
            <a:endParaRPr sz="1900"/>
          </a:p>
        </p:txBody>
      </p:sp>
      <p:sp>
        <p:nvSpPr>
          <p:cNvPr id="1427" name="Google Shape;1427;g13a933c64e5_5_503"/>
          <p:cNvSpPr/>
          <p:nvPr/>
        </p:nvSpPr>
        <p:spPr>
          <a:xfrm>
            <a:off x="511675" y="2209150"/>
            <a:ext cx="1085400" cy="403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강의관리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회원관리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공지사항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34343D"/>
                </a:solidFill>
              </a:rPr>
              <a:t>온라인상담</a:t>
            </a:r>
            <a:endParaRPr b="1">
              <a:solidFill>
                <a:srgbClr val="34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수강현황관리</a:t>
            </a:r>
            <a:endParaRPr b="1">
              <a:solidFill>
                <a:srgbClr val="34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g13a933c64e5_5_503"/>
          <p:cNvSpPr/>
          <p:nvPr/>
        </p:nvSpPr>
        <p:spPr>
          <a:xfrm>
            <a:off x="511675" y="2209150"/>
            <a:ext cx="1085400" cy="35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관리자 PAGE</a:t>
            </a:r>
            <a:endParaRPr/>
          </a:p>
        </p:txBody>
      </p:sp>
      <p:sp>
        <p:nvSpPr>
          <p:cNvPr id="1429" name="Google Shape;1429;g13a933c64e5_5_503"/>
          <p:cNvSpPr/>
          <p:nvPr/>
        </p:nvSpPr>
        <p:spPr>
          <a:xfrm>
            <a:off x="5873800" y="2351475"/>
            <a:ext cx="718200" cy="214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로그아웃</a:t>
            </a:r>
            <a:endParaRPr b="1" sz="1000"/>
          </a:p>
        </p:txBody>
      </p:sp>
      <p:sp>
        <p:nvSpPr>
          <p:cNvPr id="1430" name="Google Shape;1430;g13a933c64e5_5_503"/>
          <p:cNvSpPr/>
          <p:nvPr/>
        </p:nvSpPr>
        <p:spPr>
          <a:xfrm>
            <a:off x="1855273" y="3113575"/>
            <a:ext cx="10128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&lt;강의 제목&gt;</a:t>
            </a:r>
            <a:endParaRPr sz="1100"/>
          </a:p>
        </p:txBody>
      </p:sp>
      <p:sp>
        <p:nvSpPr>
          <p:cNvPr id="1431" name="Google Shape;1431;g13a933c64e5_5_503"/>
          <p:cNvSpPr/>
          <p:nvPr/>
        </p:nvSpPr>
        <p:spPr>
          <a:xfrm>
            <a:off x="1871475" y="3788675"/>
            <a:ext cx="1122300" cy="24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파일탐색기</a:t>
            </a:r>
            <a:endParaRPr/>
          </a:p>
        </p:txBody>
      </p:sp>
      <p:sp>
        <p:nvSpPr>
          <p:cNvPr id="1432" name="Google Shape;1432;g13a933c64e5_5_503"/>
          <p:cNvSpPr txBox="1"/>
          <p:nvPr/>
        </p:nvSpPr>
        <p:spPr>
          <a:xfrm>
            <a:off x="3232706" y="2843353"/>
            <a:ext cx="11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동영상 등록</a:t>
            </a:r>
            <a:endParaRPr b="1"/>
          </a:p>
        </p:txBody>
      </p:sp>
      <p:sp>
        <p:nvSpPr>
          <p:cNvPr id="1433" name="Google Shape;1433;g13a933c64e5_5_503"/>
          <p:cNvSpPr/>
          <p:nvPr/>
        </p:nvSpPr>
        <p:spPr>
          <a:xfrm>
            <a:off x="3064692" y="5555192"/>
            <a:ext cx="718200" cy="259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등록</a:t>
            </a:r>
            <a:endParaRPr/>
          </a:p>
        </p:txBody>
      </p:sp>
      <p:sp>
        <p:nvSpPr>
          <p:cNvPr id="1434" name="Google Shape;1434;g13a933c64e5_5_503"/>
          <p:cNvSpPr/>
          <p:nvPr/>
        </p:nvSpPr>
        <p:spPr>
          <a:xfrm>
            <a:off x="3984230" y="5555192"/>
            <a:ext cx="718200" cy="259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취소</a:t>
            </a:r>
            <a:endParaRPr/>
          </a:p>
        </p:txBody>
      </p:sp>
      <p:sp>
        <p:nvSpPr>
          <p:cNvPr id="1435" name="Google Shape;1435;g13a933c64e5_5_503"/>
          <p:cNvSpPr/>
          <p:nvPr/>
        </p:nvSpPr>
        <p:spPr>
          <a:xfrm>
            <a:off x="1871477" y="4168396"/>
            <a:ext cx="3784200" cy="1176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g13a933c64e5_5_503"/>
          <p:cNvSpPr txBox="1"/>
          <p:nvPr/>
        </p:nvSpPr>
        <p:spPr>
          <a:xfrm>
            <a:off x="1957276" y="4180200"/>
            <a:ext cx="71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미리보기</a:t>
            </a:r>
            <a:endParaRPr sz="900"/>
          </a:p>
        </p:txBody>
      </p:sp>
      <p:sp>
        <p:nvSpPr>
          <p:cNvPr id="1437" name="Google Shape;1437;g13a933c64e5_5_503"/>
          <p:cNvSpPr/>
          <p:nvPr/>
        </p:nvSpPr>
        <p:spPr>
          <a:xfrm>
            <a:off x="1871474" y="3418375"/>
            <a:ext cx="1122300" cy="24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제목</a:t>
            </a:r>
            <a:endParaRPr/>
          </a:p>
        </p:txBody>
      </p:sp>
      <p:sp>
        <p:nvSpPr>
          <p:cNvPr id="1438" name="Google Shape;1438;g13a933c64e5_5_503"/>
          <p:cNvSpPr/>
          <p:nvPr/>
        </p:nvSpPr>
        <p:spPr>
          <a:xfrm>
            <a:off x="3059823" y="3418385"/>
            <a:ext cx="2900400" cy="24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g13a933c64e5_5_503"/>
          <p:cNvSpPr/>
          <p:nvPr/>
        </p:nvSpPr>
        <p:spPr>
          <a:xfrm>
            <a:off x="1927881" y="4408263"/>
            <a:ext cx="718200" cy="7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g13a933c64e5_5_503"/>
          <p:cNvSpPr txBox="1"/>
          <p:nvPr/>
        </p:nvSpPr>
        <p:spPr>
          <a:xfrm>
            <a:off x="1927881" y="5090313"/>
            <a:ext cx="718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220629.mp4</a:t>
            </a:r>
            <a:endParaRPr sz="700"/>
          </a:p>
        </p:txBody>
      </p:sp>
      <p:sp>
        <p:nvSpPr>
          <p:cNvPr id="1441" name="Google Shape;1441;g13a933c64e5_5_503"/>
          <p:cNvSpPr txBox="1"/>
          <p:nvPr/>
        </p:nvSpPr>
        <p:spPr>
          <a:xfrm>
            <a:off x="1928254" y="4445250"/>
            <a:ext cx="1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442" name="Google Shape;1442;g13a933c64e5_5_503"/>
          <p:cNvSpPr txBox="1"/>
          <p:nvPr/>
        </p:nvSpPr>
        <p:spPr>
          <a:xfrm>
            <a:off x="2947871" y="3131924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443" name="Google Shape;1443;g13a933c64e5_5_503"/>
          <p:cNvSpPr/>
          <p:nvPr/>
        </p:nvSpPr>
        <p:spPr>
          <a:xfrm>
            <a:off x="1596913" y="3646387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g13a933c64e5_5_503"/>
          <p:cNvSpPr/>
          <p:nvPr/>
        </p:nvSpPr>
        <p:spPr>
          <a:xfrm>
            <a:off x="1622216" y="4113062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g13a933c64e5_5_503"/>
          <p:cNvSpPr/>
          <p:nvPr/>
        </p:nvSpPr>
        <p:spPr>
          <a:xfrm>
            <a:off x="2753381" y="5382823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g13a933c64e5_5_503"/>
          <p:cNvSpPr/>
          <p:nvPr/>
        </p:nvSpPr>
        <p:spPr>
          <a:xfrm>
            <a:off x="3748331" y="538282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13aba1f399f_12_232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452" name="Google Shape;1452;g13aba1f399f_12_232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식별자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UUID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MOVIETITLE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저장위치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UPLOADPATH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파일유형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FILETYPE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53" name="Google Shape;1453;g13aba1f399f_12_232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454" name="Google Shape;1454;g13aba1f399f_12_23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455" name="Google Shape;1455;g13aba1f399f_12_23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5.5  관리자 동영상 등록 페이지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13aba1f399f_2_3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461" name="Google Shape;1461;g13aba1f399f_2_3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462" name="Google Shape;1462;g13aba1f399f_2_3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강의관리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동영상 수정/삭제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동영상을 수정하고 삭제 할 수 있다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강의의 제목을 수정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컴퓨터에서 업로드 할 강의를 선택 할 수 있다. 기존에 저장되어있던 동영상은 사라지고 새로운 동영상으로 수정된다.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업로드한 강의의 썸네일 이미지가 나타난다.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강의를 수정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강의를 삭제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아무것도 수정되지 않고, 이전 페이지로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3" name="Google Shape;1463;g13aba1f399f_2_3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5.6  관리자 동영상 수정/삭제 페이지</a:t>
            </a:r>
            <a:endParaRPr/>
          </a:p>
        </p:txBody>
      </p:sp>
      <p:sp>
        <p:nvSpPr>
          <p:cNvPr id="1464" name="Google Shape;1464;g13aba1f399f_2_3"/>
          <p:cNvSpPr/>
          <p:nvPr/>
        </p:nvSpPr>
        <p:spPr>
          <a:xfrm>
            <a:off x="511687" y="2209039"/>
            <a:ext cx="6336600" cy="403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g13aba1f399f_2_3"/>
          <p:cNvSpPr/>
          <p:nvPr/>
        </p:nvSpPr>
        <p:spPr>
          <a:xfrm>
            <a:off x="511675" y="2209050"/>
            <a:ext cx="6289500" cy="403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g13aba1f399f_2_3"/>
          <p:cNvSpPr/>
          <p:nvPr/>
        </p:nvSpPr>
        <p:spPr>
          <a:xfrm>
            <a:off x="3099999" y="2275443"/>
            <a:ext cx="12549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XX 학원</a:t>
            </a:r>
            <a:endParaRPr sz="1900"/>
          </a:p>
        </p:txBody>
      </p:sp>
      <p:sp>
        <p:nvSpPr>
          <p:cNvPr id="1467" name="Google Shape;1467;g13aba1f399f_2_3"/>
          <p:cNvSpPr/>
          <p:nvPr/>
        </p:nvSpPr>
        <p:spPr>
          <a:xfrm>
            <a:off x="511675" y="2209150"/>
            <a:ext cx="1185900" cy="403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강의관리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회원관리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공지사항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34343D"/>
                </a:solidFill>
              </a:rPr>
              <a:t>온라인상담</a:t>
            </a:r>
            <a:endParaRPr b="1">
              <a:solidFill>
                <a:srgbClr val="34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수강현황관리</a:t>
            </a:r>
            <a:endParaRPr b="1">
              <a:solidFill>
                <a:srgbClr val="34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g13aba1f399f_2_3"/>
          <p:cNvSpPr/>
          <p:nvPr/>
        </p:nvSpPr>
        <p:spPr>
          <a:xfrm>
            <a:off x="511675" y="2209150"/>
            <a:ext cx="1185900" cy="35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관리자 PAGE</a:t>
            </a:r>
            <a:endParaRPr/>
          </a:p>
        </p:txBody>
      </p:sp>
      <p:sp>
        <p:nvSpPr>
          <p:cNvPr id="1469" name="Google Shape;1469;g13aba1f399f_2_3"/>
          <p:cNvSpPr/>
          <p:nvPr/>
        </p:nvSpPr>
        <p:spPr>
          <a:xfrm>
            <a:off x="5873800" y="2351475"/>
            <a:ext cx="718200" cy="214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로그아웃</a:t>
            </a:r>
            <a:endParaRPr b="1" sz="1000"/>
          </a:p>
        </p:txBody>
      </p:sp>
      <p:sp>
        <p:nvSpPr>
          <p:cNvPr id="1470" name="Google Shape;1470;g13aba1f399f_2_3"/>
          <p:cNvSpPr/>
          <p:nvPr/>
        </p:nvSpPr>
        <p:spPr>
          <a:xfrm>
            <a:off x="1855273" y="3113575"/>
            <a:ext cx="10128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&lt;강의 제목&gt;</a:t>
            </a:r>
            <a:endParaRPr sz="1100"/>
          </a:p>
        </p:txBody>
      </p:sp>
      <p:sp>
        <p:nvSpPr>
          <p:cNvPr id="1471" name="Google Shape;1471;g13aba1f399f_2_3"/>
          <p:cNvSpPr/>
          <p:nvPr/>
        </p:nvSpPr>
        <p:spPr>
          <a:xfrm>
            <a:off x="1871475" y="3788675"/>
            <a:ext cx="1122300" cy="24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파일탐색기</a:t>
            </a:r>
            <a:endParaRPr/>
          </a:p>
        </p:txBody>
      </p:sp>
      <p:sp>
        <p:nvSpPr>
          <p:cNvPr id="1472" name="Google Shape;1472;g13aba1f399f_2_3"/>
          <p:cNvSpPr txBox="1"/>
          <p:nvPr/>
        </p:nvSpPr>
        <p:spPr>
          <a:xfrm>
            <a:off x="3232698" y="2843350"/>
            <a:ext cx="15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동영상 수정/삭제</a:t>
            </a:r>
            <a:endParaRPr b="1"/>
          </a:p>
        </p:txBody>
      </p:sp>
      <p:sp>
        <p:nvSpPr>
          <p:cNvPr id="1473" name="Google Shape;1473;g13aba1f399f_2_3"/>
          <p:cNvSpPr/>
          <p:nvPr/>
        </p:nvSpPr>
        <p:spPr>
          <a:xfrm>
            <a:off x="2947875" y="5610650"/>
            <a:ext cx="718200" cy="259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수정</a:t>
            </a:r>
            <a:endParaRPr/>
          </a:p>
        </p:txBody>
      </p:sp>
      <p:sp>
        <p:nvSpPr>
          <p:cNvPr id="1474" name="Google Shape;1474;g13aba1f399f_2_3"/>
          <p:cNvSpPr/>
          <p:nvPr/>
        </p:nvSpPr>
        <p:spPr>
          <a:xfrm>
            <a:off x="1871477" y="4168396"/>
            <a:ext cx="3784200" cy="1176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g13aba1f399f_2_3"/>
          <p:cNvSpPr txBox="1"/>
          <p:nvPr/>
        </p:nvSpPr>
        <p:spPr>
          <a:xfrm>
            <a:off x="1957276" y="4180200"/>
            <a:ext cx="71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미리보기</a:t>
            </a:r>
            <a:endParaRPr sz="900"/>
          </a:p>
        </p:txBody>
      </p:sp>
      <p:sp>
        <p:nvSpPr>
          <p:cNvPr id="1476" name="Google Shape;1476;g13aba1f399f_2_3"/>
          <p:cNvSpPr/>
          <p:nvPr/>
        </p:nvSpPr>
        <p:spPr>
          <a:xfrm>
            <a:off x="1871474" y="3418375"/>
            <a:ext cx="1122300" cy="24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제목</a:t>
            </a:r>
            <a:endParaRPr/>
          </a:p>
        </p:txBody>
      </p:sp>
      <p:sp>
        <p:nvSpPr>
          <p:cNvPr id="1477" name="Google Shape;1477;g13aba1f399f_2_3"/>
          <p:cNvSpPr/>
          <p:nvPr/>
        </p:nvSpPr>
        <p:spPr>
          <a:xfrm>
            <a:off x="3059823" y="3418385"/>
            <a:ext cx="2900400" cy="24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g13aba1f399f_2_3"/>
          <p:cNvSpPr/>
          <p:nvPr/>
        </p:nvSpPr>
        <p:spPr>
          <a:xfrm>
            <a:off x="1927881" y="4408263"/>
            <a:ext cx="718200" cy="7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g13aba1f399f_2_3"/>
          <p:cNvSpPr txBox="1"/>
          <p:nvPr/>
        </p:nvSpPr>
        <p:spPr>
          <a:xfrm>
            <a:off x="1927881" y="5090313"/>
            <a:ext cx="718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220629.mp4</a:t>
            </a:r>
            <a:endParaRPr sz="700"/>
          </a:p>
        </p:txBody>
      </p:sp>
      <p:sp>
        <p:nvSpPr>
          <p:cNvPr id="1480" name="Google Shape;1480;g13aba1f399f_2_3"/>
          <p:cNvSpPr txBox="1"/>
          <p:nvPr/>
        </p:nvSpPr>
        <p:spPr>
          <a:xfrm>
            <a:off x="1928254" y="4445250"/>
            <a:ext cx="1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481" name="Google Shape;1481;g13aba1f399f_2_3"/>
          <p:cNvSpPr txBox="1"/>
          <p:nvPr/>
        </p:nvSpPr>
        <p:spPr>
          <a:xfrm>
            <a:off x="2947871" y="3131924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482" name="Google Shape;1482;g13aba1f399f_2_3"/>
          <p:cNvSpPr/>
          <p:nvPr/>
        </p:nvSpPr>
        <p:spPr>
          <a:xfrm>
            <a:off x="1596913" y="3646387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g13aba1f399f_2_3"/>
          <p:cNvSpPr/>
          <p:nvPr/>
        </p:nvSpPr>
        <p:spPr>
          <a:xfrm>
            <a:off x="1622216" y="4113062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4" name="Google Shape;1484;g13aba1f399f_2_3"/>
          <p:cNvSpPr/>
          <p:nvPr/>
        </p:nvSpPr>
        <p:spPr>
          <a:xfrm>
            <a:off x="2753381" y="5382823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5" name="Google Shape;1485;g13aba1f399f_2_3"/>
          <p:cNvSpPr/>
          <p:nvPr/>
        </p:nvSpPr>
        <p:spPr>
          <a:xfrm>
            <a:off x="3748331" y="538282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6" name="Google Shape;1486;g13aba1f399f_2_3"/>
          <p:cNvSpPr/>
          <p:nvPr/>
        </p:nvSpPr>
        <p:spPr>
          <a:xfrm>
            <a:off x="3891492" y="5610642"/>
            <a:ext cx="718200" cy="259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삭제</a:t>
            </a:r>
            <a:endParaRPr/>
          </a:p>
        </p:txBody>
      </p:sp>
      <p:sp>
        <p:nvSpPr>
          <p:cNvPr id="1487" name="Google Shape;1487;g13aba1f399f_2_3"/>
          <p:cNvSpPr/>
          <p:nvPr/>
        </p:nvSpPr>
        <p:spPr>
          <a:xfrm>
            <a:off x="4741775" y="5610650"/>
            <a:ext cx="718200" cy="259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취소</a:t>
            </a:r>
            <a:endParaRPr/>
          </a:p>
        </p:txBody>
      </p:sp>
      <p:sp>
        <p:nvSpPr>
          <p:cNvPr id="1488" name="Google Shape;1488;g13aba1f399f_2_3"/>
          <p:cNvSpPr/>
          <p:nvPr/>
        </p:nvSpPr>
        <p:spPr>
          <a:xfrm>
            <a:off x="4741781" y="538282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13aba1f399f_12_240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494" name="Google Shape;1494;g13aba1f399f_12_240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식별자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UUID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MOVIETITLE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저장위치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UPLOADPATH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파일유형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FILETYPE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식별자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UUID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MOVIETITLE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저장위치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UPLOADPATH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파일유형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FILETYPE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95" name="Google Shape;1495;g13aba1f399f_12_240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496" name="Google Shape;1496;g13aba1f399f_12_240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497" name="Google Shape;1497;g13aba1f399f_12_240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5.6  관리자 동영상 수정/삭제 페이지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13a933c64e5_5_516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503" name="Google Shape;1503;g13a933c64e5_5_516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504" name="Google Shape;1504;g13a933c64e5_5_516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회원관리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정보를 조회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XX </a:t>
                      </a:r>
                      <a:endParaRPr sz="3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세모버튼을 클릭하면 지점별로 회원정보를 출력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세모버튼을 클릭하면 과정별로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회원정보를 출력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세모버튼을 클릭하면 강의 별로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회원정보를 출력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세모버튼을 클릭하면 회원분류(관리자,강사 학생)별로 회원정보를 출력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 상세 조회 페이지로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회원정보를 삭제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회원정보를 검색기준에 따라 검색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05" name="Google Shape;1505;g13a933c64e5_5_516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5.7  관리자 회원관리 페이지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1506" name="Google Shape;1506;g13a933c64e5_5_516"/>
          <p:cNvSpPr/>
          <p:nvPr/>
        </p:nvSpPr>
        <p:spPr>
          <a:xfrm>
            <a:off x="2739085" y="288359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7" name="Google Shape;1507;g13a933c64e5_5_516"/>
          <p:cNvSpPr/>
          <p:nvPr/>
        </p:nvSpPr>
        <p:spPr>
          <a:xfrm>
            <a:off x="5912227" y="288359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8" name="Google Shape;1508;g13a933c64e5_5_516"/>
          <p:cNvSpPr/>
          <p:nvPr/>
        </p:nvSpPr>
        <p:spPr>
          <a:xfrm>
            <a:off x="3620825" y="286664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9" name="Google Shape;1509;g13a933c64e5_5_516"/>
          <p:cNvSpPr txBox="1"/>
          <p:nvPr/>
        </p:nvSpPr>
        <p:spPr>
          <a:xfrm>
            <a:off x="1673125" y="2838450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510" name="Google Shape;1510;g13a933c64e5_5_516"/>
          <p:cNvSpPr/>
          <p:nvPr/>
        </p:nvSpPr>
        <p:spPr>
          <a:xfrm>
            <a:off x="2283282" y="288360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g13a933c64e5_5_516"/>
          <p:cNvSpPr/>
          <p:nvPr/>
        </p:nvSpPr>
        <p:spPr>
          <a:xfrm>
            <a:off x="301625" y="1892800"/>
            <a:ext cx="1157100" cy="47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강의관리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회원관리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공지사항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4343D"/>
                </a:solidFill>
              </a:rPr>
              <a:t>온라인상담</a:t>
            </a:r>
            <a:endParaRPr b="1">
              <a:solidFill>
                <a:srgbClr val="34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수강현황관리</a:t>
            </a:r>
            <a:endParaRPr b="1">
              <a:solidFill>
                <a:srgbClr val="34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4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g13a933c64e5_5_516"/>
          <p:cNvSpPr/>
          <p:nvPr/>
        </p:nvSpPr>
        <p:spPr>
          <a:xfrm>
            <a:off x="3917302" y="6242065"/>
            <a:ext cx="1419600" cy="29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g13a933c64e5_5_516"/>
          <p:cNvSpPr/>
          <p:nvPr/>
        </p:nvSpPr>
        <p:spPr>
          <a:xfrm>
            <a:off x="5445620" y="6242065"/>
            <a:ext cx="541500" cy="29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검색</a:t>
            </a:r>
            <a:endParaRPr/>
          </a:p>
        </p:txBody>
      </p:sp>
      <p:sp>
        <p:nvSpPr>
          <p:cNvPr id="1514" name="Google Shape;1514;g13a933c64e5_5_516"/>
          <p:cNvSpPr/>
          <p:nvPr/>
        </p:nvSpPr>
        <p:spPr>
          <a:xfrm>
            <a:off x="3125788" y="5549537"/>
            <a:ext cx="1377300" cy="20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페이지 번호</a:t>
            </a:r>
            <a:endParaRPr/>
          </a:p>
        </p:txBody>
      </p:sp>
      <p:sp>
        <p:nvSpPr>
          <p:cNvPr id="1515" name="Google Shape;1515;g13a933c64e5_5_516"/>
          <p:cNvSpPr/>
          <p:nvPr/>
        </p:nvSpPr>
        <p:spPr>
          <a:xfrm>
            <a:off x="6396325" y="2061475"/>
            <a:ext cx="717000" cy="25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로그아웃</a:t>
            </a:r>
            <a:endParaRPr b="1" sz="1000"/>
          </a:p>
        </p:txBody>
      </p:sp>
      <p:sp>
        <p:nvSpPr>
          <p:cNvPr id="1516" name="Google Shape;1516;g13a933c64e5_5_516"/>
          <p:cNvSpPr/>
          <p:nvPr/>
        </p:nvSpPr>
        <p:spPr>
          <a:xfrm>
            <a:off x="301625" y="1892800"/>
            <a:ext cx="1157100" cy="40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관리자 PAGE</a:t>
            </a:r>
            <a:endParaRPr/>
          </a:p>
        </p:txBody>
      </p:sp>
      <p:sp>
        <p:nvSpPr>
          <p:cNvPr id="1517" name="Google Shape;1517;g13a933c64e5_5_516"/>
          <p:cNvSpPr/>
          <p:nvPr/>
        </p:nvSpPr>
        <p:spPr>
          <a:xfrm>
            <a:off x="3374199" y="2066075"/>
            <a:ext cx="1784700" cy="41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graphicFrame>
        <p:nvGraphicFramePr>
          <p:cNvPr id="1518" name="Google Shape;1518;g13a933c64e5_5_516"/>
          <p:cNvGraphicFramePr/>
          <p:nvPr/>
        </p:nvGraphicFramePr>
        <p:xfrm>
          <a:off x="1517150" y="3142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{35326633-8E54-48B2-BBEB-C701E95526CE}</a:tableStyleId>
              </a:tblPr>
              <a:tblGrid>
                <a:gridCol w="562525"/>
                <a:gridCol w="567700"/>
                <a:gridCol w="574950"/>
                <a:gridCol w="1256850"/>
                <a:gridCol w="720875"/>
                <a:gridCol w="602825"/>
                <a:gridCol w="608750"/>
                <a:gridCol w="586000"/>
              </a:tblGrid>
              <a:tr h="49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지점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과정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강의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회원분류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아이디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조회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삭제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조회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삭제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조회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삭제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조회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19" name="Google Shape;1519;g13a933c64e5_5_516"/>
          <p:cNvSpPr/>
          <p:nvPr/>
        </p:nvSpPr>
        <p:spPr>
          <a:xfrm>
            <a:off x="1879289" y="3142694"/>
            <a:ext cx="198850" cy="184975"/>
          </a:xfrm>
          <a:prstGeom prst="flowChartMerg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g13a933c64e5_5_516"/>
          <p:cNvSpPr/>
          <p:nvPr/>
        </p:nvSpPr>
        <p:spPr>
          <a:xfrm>
            <a:off x="2440231" y="3139022"/>
            <a:ext cx="198850" cy="184975"/>
          </a:xfrm>
          <a:prstGeom prst="flowChartMerg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g13a933c64e5_5_516"/>
          <p:cNvSpPr/>
          <p:nvPr/>
        </p:nvSpPr>
        <p:spPr>
          <a:xfrm>
            <a:off x="3022289" y="3153711"/>
            <a:ext cx="198850" cy="184975"/>
          </a:xfrm>
          <a:prstGeom prst="flowChartMerg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g13a933c64e5_5_516"/>
          <p:cNvSpPr/>
          <p:nvPr/>
        </p:nvSpPr>
        <p:spPr>
          <a:xfrm>
            <a:off x="4290147" y="3150038"/>
            <a:ext cx="198850" cy="184975"/>
          </a:xfrm>
          <a:prstGeom prst="flowChartMerg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g13a933c64e5_5_516"/>
          <p:cNvSpPr/>
          <p:nvPr/>
        </p:nvSpPr>
        <p:spPr>
          <a:xfrm>
            <a:off x="6528731" y="288359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g13a933c64e5_5_516"/>
          <p:cNvSpPr txBox="1"/>
          <p:nvPr/>
        </p:nvSpPr>
        <p:spPr>
          <a:xfrm>
            <a:off x="2131325" y="58271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</a:rPr>
              <a:t>⑦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525" name="Google Shape;1525;g13a933c64e5_5_516"/>
          <p:cNvSpPr/>
          <p:nvPr/>
        </p:nvSpPr>
        <p:spPr>
          <a:xfrm>
            <a:off x="2283270" y="6093325"/>
            <a:ext cx="3807000" cy="502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g13a933c64e5_5_516"/>
          <p:cNvSpPr/>
          <p:nvPr/>
        </p:nvSpPr>
        <p:spPr>
          <a:xfrm>
            <a:off x="2343204" y="6222098"/>
            <a:ext cx="900900" cy="30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검색기준</a:t>
            </a:r>
            <a:endParaRPr sz="1200"/>
          </a:p>
        </p:txBody>
      </p:sp>
      <p:sp>
        <p:nvSpPr>
          <p:cNvPr id="1527" name="Google Shape;1527;g13a933c64e5_5_516"/>
          <p:cNvSpPr/>
          <p:nvPr/>
        </p:nvSpPr>
        <p:spPr>
          <a:xfrm>
            <a:off x="3274325" y="6222100"/>
            <a:ext cx="6540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28" name="Google Shape;1528;g13a933c64e5_5_516"/>
          <p:cNvSpPr/>
          <p:nvPr/>
        </p:nvSpPr>
        <p:spPr>
          <a:xfrm>
            <a:off x="3734488" y="6282006"/>
            <a:ext cx="144375" cy="184975"/>
          </a:xfrm>
          <a:prstGeom prst="flowChartMerg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13aba1f399f_12_248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534" name="Google Shape;1534;g13aba1f399f_12_248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과정코드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강의코드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STU_ID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관리자아이디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관리자등급코드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ADMIN_CODE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관리자등급명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사용유무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STATUS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5" name="Google Shape;1535;g13aba1f399f_12_248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536" name="Google Shape;1536;g13aba1f399f_12_248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537" name="Google Shape;1537;g13aba1f399f_12_248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5.7  관리자 회원관리 페이지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13a933c64e5_5_738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543" name="Google Shape;1543;g13a933c64e5_5_738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544" name="Google Shape;1544;g13a933c64e5_5_738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회원관리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회원상세조회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마이페이지, 전체강의목록, 자유게시판, 수강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상세조회를 확인할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회원관리 목록으로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45" name="Google Shape;1545;g13a933c64e5_5_738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5.8  관리자 회원 상세 조회 페이지</a:t>
            </a:r>
            <a:endParaRPr/>
          </a:p>
        </p:txBody>
      </p:sp>
      <p:sp>
        <p:nvSpPr>
          <p:cNvPr id="1546" name="Google Shape;1546;g13a933c64e5_5_738"/>
          <p:cNvSpPr/>
          <p:nvPr/>
        </p:nvSpPr>
        <p:spPr>
          <a:xfrm>
            <a:off x="315925" y="1892800"/>
            <a:ext cx="6797400" cy="477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g13a933c64e5_5_738"/>
          <p:cNvSpPr/>
          <p:nvPr/>
        </p:nvSpPr>
        <p:spPr>
          <a:xfrm>
            <a:off x="315925" y="1892925"/>
            <a:ext cx="1143000" cy="477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00000"/>
                </a:solidFill>
              </a:rPr>
              <a:t>강의관리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FF0000"/>
                </a:solidFill>
              </a:rPr>
              <a:t>회원관리</a:t>
            </a:r>
            <a:endParaRPr b="1"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00000"/>
                </a:solidFill>
              </a:rPr>
              <a:t>공지사항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34343D"/>
                </a:solidFill>
              </a:rPr>
              <a:t>온라인상담</a:t>
            </a:r>
            <a:endParaRPr b="1" sz="1200">
              <a:solidFill>
                <a:srgbClr val="34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수강현황관리</a:t>
            </a:r>
            <a:endParaRPr b="1" sz="1200">
              <a:solidFill>
                <a:srgbClr val="34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g13a933c64e5_5_738"/>
          <p:cNvSpPr/>
          <p:nvPr/>
        </p:nvSpPr>
        <p:spPr>
          <a:xfrm>
            <a:off x="315925" y="1892925"/>
            <a:ext cx="1143000" cy="4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관리자 PAGE</a:t>
            </a:r>
            <a:endParaRPr/>
          </a:p>
        </p:txBody>
      </p:sp>
      <p:sp>
        <p:nvSpPr>
          <p:cNvPr id="1549" name="Google Shape;1549;g13a933c64e5_5_738"/>
          <p:cNvSpPr/>
          <p:nvPr/>
        </p:nvSpPr>
        <p:spPr>
          <a:xfrm>
            <a:off x="3113249" y="1971481"/>
            <a:ext cx="1356300" cy="4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XX 학원</a:t>
            </a:r>
            <a:endParaRPr sz="2300"/>
          </a:p>
        </p:txBody>
      </p:sp>
      <p:sp>
        <p:nvSpPr>
          <p:cNvPr id="1550" name="Google Shape;1550;g13a933c64e5_5_738"/>
          <p:cNvSpPr txBox="1"/>
          <p:nvPr/>
        </p:nvSpPr>
        <p:spPr>
          <a:xfrm>
            <a:off x="3113249" y="2606775"/>
            <a:ext cx="14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회원 상세 조회</a:t>
            </a:r>
            <a:endParaRPr/>
          </a:p>
        </p:txBody>
      </p:sp>
      <p:sp>
        <p:nvSpPr>
          <p:cNvPr id="1551" name="Google Shape;1551;g13a933c64e5_5_738"/>
          <p:cNvSpPr txBox="1"/>
          <p:nvPr/>
        </p:nvSpPr>
        <p:spPr>
          <a:xfrm>
            <a:off x="1726704" y="3156075"/>
            <a:ext cx="211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아이디      test11</a:t>
            </a:r>
            <a:endParaRPr sz="1000"/>
          </a:p>
        </p:txBody>
      </p:sp>
      <p:sp>
        <p:nvSpPr>
          <p:cNvPr id="1552" name="Google Shape;1552;g13a933c64e5_5_738"/>
          <p:cNvSpPr txBox="1"/>
          <p:nvPr/>
        </p:nvSpPr>
        <p:spPr>
          <a:xfrm>
            <a:off x="1726701" y="3479125"/>
            <a:ext cx="139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비밀번호  1234</a:t>
            </a:r>
            <a:endParaRPr sz="1000"/>
          </a:p>
        </p:txBody>
      </p:sp>
      <p:sp>
        <p:nvSpPr>
          <p:cNvPr id="1553" name="Google Shape;1553;g13a933c64e5_5_738"/>
          <p:cNvSpPr txBox="1"/>
          <p:nvPr/>
        </p:nvSpPr>
        <p:spPr>
          <a:xfrm>
            <a:off x="1756258" y="4070675"/>
            <a:ext cx="146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이름         김테스</a:t>
            </a:r>
            <a:endParaRPr sz="1000"/>
          </a:p>
        </p:txBody>
      </p:sp>
      <p:sp>
        <p:nvSpPr>
          <p:cNvPr id="1554" name="Google Shape;1554;g13a933c64e5_5_738"/>
          <p:cNvSpPr txBox="1"/>
          <p:nvPr/>
        </p:nvSpPr>
        <p:spPr>
          <a:xfrm>
            <a:off x="1688151" y="4352425"/>
            <a:ext cx="200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생년월일      2022-07-05</a:t>
            </a:r>
            <a:endParaRPr sz="1000"/>
          </a:p>
        </p:txBody>
      </p:sp>
      <p:sp>
        <p:nvSpPr>
          <p:cNvPr id="1555" name="Google Shape;1555;g13a933c64e5_5_738"/>
          <p:cNvSpPr txBox="1"/>
          <p:nvPr/>
        </p:nvSpPr>
        <p:spPr>
          <a:xfrm>
            <a:off x="1756242" y="4648200"/>
            <a:ext cx="338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주소      1234567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XXX시 XXX구 XXX로 XX   XXX-XXX</a:t>
            </a:r>
            <a:endParaRPr sz="1000"/>
          </a:p>
        </p:txBody>
      </p:sp>
      <p:sp>
        <p:nvSpPr>
          <p:cNvPr id="1556" name="Google Shape;1556;g13a933c64e5_5_738"/>
          <p:cNvSpPr txBox="1"/>
          <p:nvPr/>
        </p:nvSpPr>
        <p:spPr>
          <a:xfrm>
            <a:off x="1726700" y="5406600"/>
            <a:ext cx="218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이메일       test11@naver.com</a:t>
            </a:r>
            <a:endParaRPr sz="1000"/>
          </a:p>
        </p:txBody>
      </p:sp>
      <p:sp>
        <p:nvSpPr>
          <p:cNvPr id="1557" name="Google Shape;1557;g13a933c64e5_5_738"/>
          <p:cNvSpPr txBox="1"/>
          <p:nvPr/>
        </p:nvSpPr>
        <p:spPr>
          <a:xfrm>
            <a:off x="1659235" y="6011100"/>
            <a:ext cx="193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강의         강의1</a:t>
            </a:r>
            <a:endParaRPr sz="1000"/>
          </a:p>
        </p:txBody>
      </p:sp>
      <p:sp>
        <p:nvSpPr>
          <p:cNvPr id="1558" name="Google Shape;1558;g13a933c64e5_5_738"/>
          <p:cNvSpPr txBox="1"/>
          <p:nvPr/>
        </p:nvSpPr>
        <p:spPr>
          <a:xfrm>
            <a:off x="1756254" y="3767525"/>
            <a:ext cx="237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지점          화곡</a:t>
            </a:r>
            <a:endParaRPr sz="1000"/>
          </a:p>
        </p:txBody>
      </p:sp>
      <p:sp>
        <p:nvSpPr>
          <p:cNvPr id="1559" name="Google Shape;1559;g13a933c64e5_5_738"/>
          <p:cNvSpPr txBox="1"/>
          <p:nvPr/>
        </p:nvSpPr>
        <p:spPr>
          <a:xfrm>
            <a:off x="3400740" y="4064888"/>
            <a:ext cx="200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성별   남자</a:t>
            </a:r>
            <a:endParaRPr sz="1000"/>
          </a:p>
        </p:txBody>
      </p:sp>
      <p:sp>
        <p:nvSpPr>
          <p:cNvPr id="1560" name="Google Shape;1560;g13a933c64e5_5_738"/>
          <p:cNvSpPr/>
          <p:nvPr/>
        </p:nvSpPr>
        <p:spPr>
          <a:xfrm>
            <a:off x="3730665" y="6237740"/>
            <a:ext cx="679800" cy="277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확인</a:t>
            </a:r>
            <a:endParaRPr/>
          </a:p>
        </p:txBody>
      </p:sp>
      <p:sp>
        <p:nvSpPr>
          <p:cNvPr id="1561" name="Google Shape;1561;g13a933c64e5_5_738"/>
          <p:cNvSpPr/>
          <p:nvPr/>
        </p:nvSpPr>
        <p:spPr>
          <a:xfrm>
            <a:off x="5032339" y="2061598"/>
            <a:ext cx="1111800" cy="25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</a:t>
            </a:r>
            <a:endParaRPr/>
          </a:p>
        </p:txBody>
      </p:sp>
      <p:sp>
        <p:nvSpPr>
          <p:cNvPr id="1562" name="Google Shape;1562;g13a933c64e5_5_738"/>
          <p:cNvSpPr/>
          <p:nvPr/>
        </p:nvSpPr>
        <p:spPr>
          <a:xfrm>
            <a:off x="6250950" y="2061600"/>
            <a:ext cx="750900" cy="25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로그아웃</a:t>
            </a:r>
            <a:endParaRPr b="1" sz="1000"/>
          </a:p>
        </p:txBody>
      </p:sp>
      <p:sp>
        <p:nvSpPr>
          <p:cNvPr id="1563" name="Google Shape;1563;g13a933c64e5_5_738"/>
          <p:cNvSpPr/>
          <p:nvPr/>
        </p:nvSpPr>
        <p:spPr>
          <a:xfrm>
            <a:off x="3450663" y="616155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4" name="Google Shape;1564;g13a933c64e5_5_738"/>
          <p:cNvSpPr txBox="1"/>
          <p:nvPr/>
        </p:nvSpPr>
        <p:spPr>
          <a:xfrm>
            <a:off x="1588650" y="291558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565" name="Google Shape;1565;g13a933c64e5_5_738"/>
          <p:cNvSpPr txBox="1"/>
          <p:nvPr/>
        </p:nvSpPr>
        <p:spPr>
          <a:xfrm>
            <a:off x="1688153" y="5116113"/>
            <a:ext cx="200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전화번호     010-1234-5678</a:t>
            </a:r>
            <a:endParaRPr sz="1000"/>
          </a:p>
        </p:txBody>
      </p:sp>
      <p:sp>
        <p:nvSpPr>
          <p:cNvPr id="1566" name="Google Shape;1566;g13a933c64e5_5_738"/>
          <p:cNvSpPr txBox="1"/>
          <p:nvPr/>
        </p:nvSpPr>
        <p:spPr>
          <a:xfrm>
            <a:off x="1666250" y="5676925"/>
            <a:ext cx="211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수신동의    예</a:t>
            </a:r>
            <a:endParaRPr sz="1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13aba1f399f_12_256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572" name="Google Shape;1572;g13aba1f399f_12_256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STU_ID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PWD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GENDER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생년월일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BIRTH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ADDRESS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PHONE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EMAIL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3" name="Google Shape;1573;g13aba1f399f_12_256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574" name="Google Shape;1574;g13aba1f399f_12_256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575" name="Google Shape;1575;g13aba1f399f_12_256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5.8  관리자 회원 상세 조회 페이지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13a933c64e5_5_814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581" name="Google Shape;1581;g13a933c64e5_5_814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582" name="Google Shape;1582;g13a933c64e5_5_814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페이지</a:t>
                      </a:r>
                      <a:endParaRPr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게시판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공지사항에 대한 글 목록을 볼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보이는 화면으로 이동 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검색기준(제목,내용)에 맞춰서 검색한 내용을 게시글 목록에 보여준다.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 목록을 화면에 보여준다.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게시물 이름을 누르면 해당하는 내용을 조회할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번호에 맞춰서 게시글 목록이 변경된다.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공지사항을 작성할 수 있는 페이지로 이동한다.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83" name="Google Shape;1583;g13a933c64e5_5_814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5.9  관리자 공지사항 페이지 </a:t>
            </a:r>
            <a:endParaRPr/>
          </a:p>
        </p:txBody>
      </p:sp>
      <p:sp>
        <p:nvSpPr>
          <p:cNvPr id="1584" name="Google Shape;1584;g13a933c64e5_5_814"/>
          <p:cNvSpPr/>
          <p:nvPr/>
        </p:nvSpPr>
        <p:spPr>
          <a:xfrm>
            <a:off x="3374199" y="2066075"/>
            <a:ext cx="1784700" cy="41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1585" name="Google Shape;1585;g13a933c64e5_5_814"/>
          <p:cNvSpPr/>
          <p:nvPr/>
        </p:nvSpPr>
        <p:spPr>
          <a:xfrm>
            <a:off x="315925" y="1907089"/>
            <a:ext cx="1145700" cy="476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강의관리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회원관리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공지사항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34343D"/>
                </a:solidFill>
              </a:rPr>
              <a:t>온라인상담</a:t>
            </a:r>
            <a:endParaRPr b="1">
              <a:solidFill>
                <a:srgbClr val="34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수강현황관리</a:t>
            </a:r>
            <a:endParaRPr>
              <a:solidFill>
                <a:srgbClr val="000000"/>
              </a:solidFill>
              <a:highlight>
                <a:srgbClr val="EEFF4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g13a933c64e5_5_814"/>
          <p:cNvSpPr/>
          <p:nvPr/>
        </p:nvSpPr>
        <p:spPr>
          <a:xfrm>
            <a:off x="315925" y="1892800"/>
            <a:ext cx="1145700" cy="76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관리자 PAGE</a:t>
            </a:r>
            <a:endParaRPr sz="1200"/>
          </a:p>
        </p:txBody>
      </p:sp>
      <p:sp>
        <p:nvSpPr>
          <p:cNvPr id="1587" name="Google Shape;1587;g13a933c64e5_5_814"/>
          <p:cNvSpPr/>
          <p:nvPr/>
        </p:nvSpPr>
        <p:spPr>
          <a:xfrm>
            <a:off x="1636181" y="1924746"/>
            <a:ext cx="549900" cy="16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부천</a:t>
            </a:r>
            <a:endParaRPr/>
          </a:p>
        </p:txBody>
      </p:sp>
      <p:sp>
        <p:nvSpPr>
          <p:cNvPr id="1588" name="Google Shape;1588;g13a933c64e5_5_814"/>
          <p:cNvSpPr/>
          <p:nvPr/>
        </p:nvSpPr>
        <p:spPr>
          <a:xfrm>
            <a:off x="2133480" y="1924750"/>
            <a:ext cx="655200" cy="16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화곡</a:t>
            </a:r>
            <a:endParaRPr/>
          </a:p>
        </p:txBody>
      </p:sp>
      <p:sp>
        <p:nvSpPr>
          <p:cNvPr id="1589" name="Google Shape;1589;g13a933c64e5_5_814"/>
          <p:cNvSpPr/>
          <p:nvPr/>
        </p:nvSpPr>
        <p:spPr>
          <a:xfrm>
            <a:off x="1773333" y="3327524"/>
            <a:ext cx="4966800" cy="293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g13a933c64e5_5_814"/>
          <p:cNvSpPr/>
          <p:nvPr/>
        </p:nvSpPr>
        <p:spPr>
          <a:xfrm>
            <a:off x="5967625" y="2120575"/>
            <a:ext cx="1041600" cy="30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로그아웃</a:t>
            </a:r>
            <a:endParaRPr/>
          </a:p>
        </p:txBody>
      </p:sp>
      <p:sp>
        <p:nvSpPr>
          <p:cNvPr id="1591" name="Google Shape;1591;g13a933c64e5_5_814"/>
          <p:cNvSpPr/>
          <p:nvPr/>
        </p:nvSpPr>
        <p:spPr>
          <a:xfrm>
            <a:off x="5564753" y="5995621"/>
            <a:ext cx="898500" cy="30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글쓰기</a:t>
            </a:r>
            <a:endParaRPr/>
          </a:p>
        </p:txBody>
      </p:sp>
      <p:sp>
        <p:nvSpPr>
          <p:cNvPr id="1592" name="Google Shape;1592;g13a933c64e5_5_814"/>
          <p:cNvSpPr/>
          <p:nvPr/>
        </p:nvSpPr>
        <p:spPr>
          <a:xfrm>
            <a:off x="3241255" y="5995625"/>
            <a:ext cx="1421700" cy="30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페이지번호</a:t>
            </a:r>
            <a:endParaRPr/>
          </a:p>
        </p:txBody>
      </p:sp>
      <p:sp>
        <p:nvSpPr>
          <p:cNvPr id="1593" name="Google Shape;1593;g13a933c64e5_5_814"/>
          <p:cNvSpPr/>
          <p:nvPr/>
        </p:nvSpPr>
        <p:spPr>
          <a:xfrm>
            <a:off x="3290994" y="2919325"/>
            <a:ext cx="1094400" cy="30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검색기준</a:t>
            </a:r>
            <a:endParaRPr/>
          </a:p>
        </p:txBody>
      </p:sp>
      <p:sp>
        <p:nvSpPr>
          <p:cNvPr id="1594" name="Google Shape;1594;g13a933c64e5_5_814"/>
          <p:cNvSpPr/>
          <p:nvPr/>
        </p:nvSpPr>
        <p:spPr>
          <a:xfrm>
            <a:off x="1729686" y="2861123"/>
            <a:ext cx="1462800" cy="37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공지사항</a:t>
            </a:r>
            <a:endParaRPr/>
          </a:p>
        </p:txBody>
      </p:sp>
      <p:sp>
        <p:nvSpPr>
          <p:cNvPr id="1595" name="Google Shape;1595;g13a933c64e5_5_814"/>
          <p:cNvSpPr/>
          <p:nvPr/>
        </p:nvSpPr>
        <p:spPr>
          <a:xfrm>
            <a:off x="1906825" y="3518825"/>
            <a:ext cx="4699800" cy="21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(게시물번호) 게시물이름        </a:t>
            </a:r>
            <a:r>
              <a:rPr lang="en-US"/>
              <a:t>관리자</a:t>
            </a:r>
            <a:r>
              <a:rPr lang="en-US">
                <a:solidFill>
                  <a:srgbClr val="000000"/>
                </a:solidFill>
              </a:rPr>
              <a:t>   </a:t>
            </a:r>
            <a:r>
              <a:rPr lang="en-US"/>
              <a:t>조회수        작성일</a:t>
            </a:r>
            <a:r>
              <a:rPr lang="en-US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1596" name="Google Shape;1596;g13a933c64e5_5_814"/>
          <p:cNvSpPr txBox="1"/>
          <p:nvPr/>
        </p:nvSpPr>
        <p:spPr>
          <a:xfrm>
            <a:off x="1104475" y="39985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597" name="Google Shape;1597;g13a933c64e5_5_814"/>
          <p:cNvSpPr/>
          <p:nvPr/>
        </p:nvSpPr>
        <p:spPr>
          <a:xfrm>
            <a:off x="3241238" y="2508012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8" name="Google Shape;1598;g13a933c64e5_5_814"/>
          <p:cNvSpPr/>
          <p:nvPr/>
        </p:nvSpPr>
        <p:spPr>
          <a:xfrm>
            <a:off x="1500141" y="319764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g13a933c64e5_5_814"/>
          <p:cNvSpPr/>
          <p:nvPr/>
        </p:nvSpPr>
        <p:spPr>
          <a:xfrm>
            <a:off x="3459781" y="331639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g13a933c64e5_5_814"/>
          <p:cNvSpPr/>
          <p:nvPr/>
        </p:nvSpPr>
        <p:spPr>
          <a:xfrm>
            <a:off x="5564756" y="579559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1" name="Google Shape;1601;g13a933c64e5_5_814"/>
          <p:cNvSpPr/>
          <p:nvPr/>
        </p:nvSpPr>
        <p:spPr>
          <a:xfrm>
            <a:off x="4415499" y="2890450"/>
            <a:ext cx="1302600" cy="30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검색어 입력</a:t>
            </a:r>
            <a:endParaRPr/>
          </a:p>
        </p:txBody>
      </p:sp>
      <p:sp>
        <p:nvSpPr>
          <p:cNvPr id="1602" name="Google Shape;1602;g13a933c64e5_5_814"/>
          <p:cNvSpPr/>
          <p:nvPr/>
        </p:nvSpPr>
        <p:spPr>
          <a:xfrm>
            <a:off x="3645206" y="5830337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3" name="Google Shape;1603;g13a933c64e5_5_814"/>
          <p:cNvSpPr/>
          <p:nvPr/>
        </p:nvSpPr>
        <p:spPr>
          <a:xfrm>
            <a:off x="5748197" y="2890450"/>
            <a:ext cx="549900" cy="30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검색</a:t>
            </a:r>
            <a:endParaRPr/>
          </a:p>
        </p:txBody>
      </p:sp>
      <p:sp>
        <p:nvSpPr>
          <p:cNvPr id="1604" name="Google Shape;1604;g13a933c64e5_5_814"/>
          <p:cNvSpPr/>
          <p:nvPr/>
        </p:nvSpPr>
        <p:spPr>
          <a:xfrm>
            <a:off x="3232759" y="2798614"/>
            <a:ext cx="3209400" cy="499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g13a933c64e5_5_814"/>
          <p:cNvSpPr/>
          <p:nvPr/>
        </p:nvSpPr>
        <p:spPr>
          <a:xfrm>
            <a:off x="4213722" y="2920026"/>
            <a:ext cx="144375" cy="184975"/>
          </a:xfrm>
          <a:prstGeom prst="flowChartMerg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g13a933c64e5_5_814"/>
          <p:cNvSpPr/>
          <p:nvPr/>
        </p:nvSpPr>
        <p:spPr>
          <a:xfrm>
            <a:off x="1906825" y="3928050"/>
            <a:ext cx="4699800" cy="21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(게시물번호) 게시물이름        </a:t>
            </a:r>
            <a:r>
              <a:rPr lang="en-US"/>
              <a:t>관리자</a:t>
            </a:r>
            <a:r>
              <a:rPr lang="en-US">
                <a:solidFill>
                  <a:srgbClr val="000000"/>
                </a:solidFill>
              </a:rPr>
              <a:t>   </a:t>
            </a:r>
            <a:r>
              <a:rPr lang="en-US"/>
              <a:t>조회수        작성일</a:t>
            </a:r>
            <a:r>
              <a:rPr lang="en-US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1607" name="Google Shape;1607;g13a933c64e5_5_814"/>
          <p:cNvSpPr/>
          <p:nvPr/>
        </p:nvSpPr>
        <p:spPr>
          <a:xfrm>
            <a:off x="1906825" y="4360400"/>
            <a:ext cx="4699800" cy="21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(게시물번호) 게시물이름        </a:t>
            </a:r>
            <a:r>
              <a:rPr lang="en-US"/>
              <a:t>관리자</a:t>
            </a:r>
            <a:r>
              <a:rPr lang="en-US">
                <a:solidFill>
                  <a:srgbClr val="000000"/>
                </a:solidFill>
              </a:rPr>
              <a:t>   </a:t>
            </a:r>
            <a:r>
              <a:rPr lang="en-US"/>
              <a:t>조회수        작성일</a:t>
            </a:r>
            <a:r>
              <a:rPr lang="en-US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1608" name="Google Shape;1608;g13a933c64e5_5_814"/>
          <p:cNvSpPr/>
          <p:nvPr/>
        </p:nvSpPr>
        <p:spPr>
          <a:xfrm>
            <a:off x="1916650" y="4861825"/>
            <a:ext cx="4699800" cy="21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(게시물번호) 게시물이름        </a:t>
            </a:r>
            <a:r>
              <a:rPr lang="en-US"/>
              <a:t>관리자</a:t>
            </a:r>
            <a:r>
              <a:rPr lang="en-US">
                <a:solidFill>
                  <a:srgbClr val="000000"/>
                </a:solidFill>
              </a:rPr>
              <a:t>   </a:t>
            </a:r>
            <a:r>
              <a:rPr lang="en-US"/>
              <a:t>조회수        작성일</a:t>
            </a:r>
            <a:r>
              <a:rPr lang="en-US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1609" name="Google Shape;1609;g13a933c64e5_5_814"/>
          <p:cNvSpPr/>
          <p:nvPr/>
        </p:nvSpPr>
        <p:spPr>
          <a:xfrm>
            <a:off x="1936013" y="5363250"/>
            <a:ext cx="4699800" cy="21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(게시물번호) 게시물이름        </a:t>
            </a:r>
            <a:r>
              <a:rPr lang="en-US"/>
              <a:t>관리자</a:t>
            </a:r>
            <a:r>
              <a:rPr lang="en-US">
                <a:solidFill>
                  <a:srgbClr val="000000"/>
                </a:solidFill>
              </a:rPr>
              <a:t>   </a:t>
            </a:r>
            <a:r>
              <a:rPr lang="en-US"/>
              <a:t>조회수        작성일</a:t>
            </a:r>
            <a:r>
              <a:rPr lang="en-US">
                <a:solidFill>
                  <a:srgbClr val="000000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g13a933c64e5_7_258"/>
          <p:cNvGraphicFramePr/>
          <p:nvPr/>
        </p:nvGraphicFramePr>
        <p:xfrm>
          <a:off x="268451" y="759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U_SI_04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9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아이디와 패스워드를 입력하여 로그인할 수있다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및 아이디와 패스워드 찾기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할 수있는 화면이 표시된다.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아이디를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패스워드를 입력한다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화면으로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아이디/패스워드 찾기 화면으로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6" name="Google Shape;246;g13a933c64e5_7_258"/>
          <p:cNvSpPr/>
          <p:nvPr/>
        </p:nvSpPr>
        <p:spPr>
          <a:xfrm>
            <a:off x="1445275" y="2426675"/>
            <a:ext cx="4387800" cy="337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3a933c64e5_7_258"/>
          <p:cNvSpPr/>
          <p:nvPr/>
        </p:nvSpPr>
        <p:spPr>
          <a:xfrm>
            <a:off x="2550175" y="3523850"/>
            <a:ext cx="2178000" cy="36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  :</a:t>
            </a:r>
            <a:endParaRPr/>
          </a:p>
        </p:txBody>
      </p:sp>
      <p:sp>
        <p:nvSpPr>
          <p:cNvPr id="248" name="Google Shape;248;g13a933c64e5_7_258"/>
          <p:cNvSpPr/>
          <p:nvPr/>
        </p:nvSpPr>
        <p:spPr>
          <a:xfrm>
            <a:off x="2550175" y="4007775"/>
            <a:ext cx="2178000" cy="36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PWD  :</a:t>
            </a:r>
            <a:endParaRPr/>
          </a:p>
        </p:txBody>
      </p:sp>
      <p:sp>
        <p:nvSpPr>
          <p:cNvPr id="249" name="Google Shape;249;g13a933c64e5_7_258"/>
          <p:cNvSpPr txBox="1"/>
          <p:nvPr/>
        </p:nvSpPr>
        <p:spPr>
          <a:xfrm>
            <a:off x="2468425" y="2753325"/>
            <a:ext cx="23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XX학원 Member Login</a:t>
            </a:r>
            <a:endParaRPr/>
          </a:p>
        </p:txBody>
      </p:sp>
      <p:sp>
        <p:nvSpPr>
          <p:cNvPr id="250" name="Google Shape;250;g13a933c64e5_7_258"/>
          <p:cNvSpPr txBox="1"/>
          <p:nvPr/>
        </p:nvSpPr>
        <p:spPr>
          <a:xfrm>
            <a:off x="2468425" y="5030100"/>
            <a:ext cx="234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아직 회원이 아니신가요?  </a:t>
            </a:r>
            <a:r>
              <a:rPr lang="en-US" sz="900">
                <a:highlight>
                  <a:srgbClr val="FFFF00"/>
                </a:highlight>
              </a:rPr>
              <a:t>회원가입</a:t>
            </a:r>
            <a:endParaRPr sz="900">
              <a:highlight>
                <a:srgbClr val="FFFF00"/>
              </a:highlight>
            </a:endParaRPr>
          </a:p>
        </p:txBody>
      </p:sp>
      <p:sp>
        <p:nvSpPr>
          <p:cNvPr id="251" name="Google Shape;251;g13a933c64e5_7_258"/>
          <p:cNvSpPr txBox="1"/>
          <p:nvPr/>
        </p:nvSpPr>
        <p:spPr>
          <a:xfrm>
            <a:off x="2468425" y="5278750"/>
            <a:ext cx="234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ID/PW를 잊으셨나요?  </a:t>
            </a:r>
            <a:r>
              <a:rPr lang="en-US" sz="900">
                <a:highlight>
                  <a:srgbClr val="FFFF00"/>
                </a:highlight>
              </a:rPr>
              <a:t>ID/PW찾기</a:t>
            </a:r>
            <a:endParaRPr sz="900">
              <a:highlight>
                <a:srgbClr val="FFFF00"/>
              </a:highlight>
            </a:endParaRPr>
          </a:p>
        </p:txBody>
      </p:sp>
      <p:sp>
        <p:nvSpPr>
          <p:cNvPr id="252" name="Google Shape;252;g13a933c64e5_7_258"/>
          <p:cNvSpPr txBox="1"/>
          <p:nvPr/>
        </p:nvSpPr>
        <p:spPr>
          <a:xfrm>
            <a:off x="2496550" y="4406050"/>
            <a:ext cx="853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ID저장 ‘체크박스’</a:t>
            </a:r>
            <a:endParaRPr sz="500"/>
          </a:p>
        </p:txBody>
      </p:sp>
      <p:sp>
        <p:nvSpPr>
          <p:cNvPr id="253" name="Google Shape;253;g13a933c64e5_7_258"/>
          <p:cNvSpPr/>
          <p:nvPr/>
        </p:nvSpPr>
        <p:spPr>
          <a:xfrm>
            <a:off x="2309616" y="395432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13a933c64e5_7_258"/>
          <p:cNvSpPr/>
          <p:nvPr/>
        </p:nvSpPr>
        <p:spPr>
          <a:xfrm>
            <a:off x="2288563" y="342445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13a933c64e5_7_258"/>
          <p:cNvSpPr txBox="1"/>
          <p:nvPr/>
        </p:nvSpPr>
        <p:spPr>
          <a:xfrm>
            <a:off x="1445275" y="242666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256" name="Google Shape;256;g13a933c64e5_7_258"/>
          <p:cNvSpPr/>
          <p:nvPr/>
        </p:nvSpPr>
        <p:spPr>
          <a:xfrm>
            <a:off x="4597131" y="527874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3a933c64e5_7_258"/>
          <p:cNvSpPr/>
          <p:nvPr/>
        </p:nvSpPr>
        <p:spPr>
          <a:xfrm>
            <a:off x="4596381" y="503009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3a933c64e5_7_258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259" name="Google Shape;259;g13a933c64e5_7_258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en-US" sz="1800">
                <a:solidFill>
                  <a:schemeClr val="lt1"/>
                </a:solidFill>
              </a:rPr>
              <a:t>3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로그인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13aba1f399f_12_272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615" name="Google Shape;1615;g13aba1f399f_12_272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TITLE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TITLE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조회수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VIEWS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6" name="Google Shape;1616;g13aba1f399f_12_272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617" name="Google Shape;1617;g13aba1f399f_12_27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618" name="Google Shape;1618;g13aba1f399f_12_27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5.9  관리자 공지사항 페이지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13a933c64e5_5_762"/>
          <p:cNvSpPr/>
          <p:nvPr/>
        </p:nvSpPr>
        <p:spPr>
          <a:xfrm>
            <a:off x="1747600" y="2851675"/>
            <a:ext cx="4188900" cy="353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g13a933c64e5_5_762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625" name="Google Shape;1625;g13a933c64e5_5_76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626" name="Google Shape;1626;g13a933c64e5_5_762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등록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공지사항을 작성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빈칸에 원하는 내용을 작성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첨부 파일을 선택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작성한 내용이 저장되고 공지사항 게시판으로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게시판으로 이동한다.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7" name="Google Shape;1627;g13a933c64e5_5_76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5.10  관리자 공지사항 등록 페이지 </a:t>
            </a:r>
            <a:endParaRPr/>
          </a:p>
        </p:txBody>
      </p:sp>
      <p:sp>
        <p:nvSpPr>
          <p:cNvPr id="1628" name="Google Shape;1628;g13a933c64e5_5_762"/>
          <p:cNvSpPr/>
          <p:nvPr/>
        </p:nvSpPr>
        <p:spPr>
          <a:xfrm>
            <a:off x="3133472" y="2065925"/>
            <a:ext cx="1869600" cy="41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1629" name="Google Shape;1629;g13a933c64e5_5_762"/>
          <p:cNvSpPr/>
          <p:nvPr/>
        </p:nvSpPr>
        <p:spPr>
          <a:xfrm>
            <a:off x="315925" y="1907089"/>
            <a:ext cx="1145700" cy="476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강의관리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회원관리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공지사항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34343D"/>
                </a:solidFill>
              </a:rPr>
              <a:t>온라인상담</a:t>
            </a:r>
            <a:endParaRPr b="1">
              <a:solidFill>
                <a:srgbClr val="34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수강현황관리</a:t>
            </a:r>
            <a:endParaRPr>
              <a:solidFill>
                <a:srgbClr val="000000"/>
              </a:solidFill>
              <a:highlight>
                <a:srgbClr val="EEFF4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g13a933c64e5_5_762"/>
          <p:cNvSpPr/>
          <p:nvPr/>
        </p:nvSpPr>
        <p:spPr>
          <a:xfrm>
            <a:off x="315925" y="1892800"/>
            <a:ext cx="1145700" cy="76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관리자PAGE</a:t>
            </a:r>
            <a:endParaRPr sz="1200"/>
          </a:p>
        </p:txBody>
      </p:sp>
      <p:sp>
        <p:nvSpPr>
          <p:cNvPr id="1631" name="Google Shape;1631;g13a933c64e5_5_762"/>
          <p:cNvSpPr/>
          <p:nvPr/>
        </p:nvSpPr>
        <p:spPr>
          <a:xfrm>
            <a:off x="1596925" y="1913525"/>
            <a:ext cx="549900" cy="16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부천</a:t>
            </a:r>
            <a:endParaRPr sz="1100"/>
          </a:p>
        </p:txBody>
      </p:sp>
      <p:sp>
        <p:nvSpPr>
          <p:cNvPr id="1632" name="Google Shape;1632;g13a933c64e5_5_762"/>
          <p:cNvSpPr/>
          <p:nvPr/>
        </p:nvSpPr>
        <p:spPr>
          <a:xfrm>
            <a:off x="2146825" y="1890975"/>
            <a:ext cx="481800" cy="21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화곡</a:t>
            </a:r>
            <a:endParaRPr sz="1100"/>
          </a:p>
        </p:txBody>
      </p:sp>
      <p:sp>
        <p:nvSpPr>
          <p:cNvPr id="1633" name="Google Shape;1633;g13a933c64e5_5_762"/>
          <p:cNvSpPr/>
          <p:nvPr/>
        </p:nvSpPr>
        <p:spPr>
          <a:xfrm>
            <a:off x="5967626" y="2120575"/>
            <a:ext cx="1145700" cy="414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로그아웃</a:t>
            </a:r>
            <a:endParaRPr/>
          </a:p>
        </p:txBody>
      </p:sp>
      <p:sp>
        <p:nvSpPr>
          <p:cNvPr id="1634" name="Google Shape;1634;g13a933c64e5_5_762"/>
          <p:cNvSpPr/>
          <p:nvPr/>
        </p:nvSpPr>
        <p:spPr>
          <a:xfrm>
            <a:off x="1953430" y="2975369"/>
            <a:ext cx="7332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제목</a:t>
            </a:r>
            <a:endParaRPr/>
          </a:p>
        </p:txBody>
      </p:sp>
      <p:sp>
        <p:nvSpPr>
          <p:cNvPr id="1635" name="Google Shape;1635;g13a933c64e5_5_762"/>
          <p:cNvSpPr/>
          <p:nvPr/>
        </p:nvSpPr>
        <p:spPr>
          <a:xfrm>
            <a:off x="1953430" y="3332821"/>
            <a:ext cx="7332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내용</a:t>
            </a:r>
            <a:endParaRPr/>
          </a:p>
        </p:txBody>
      </p:sp>
      <p:sp>
        <p:nvSpPr>
          <p:cNvPr id="1636" name="Google Shape;1636;g13a933c64e5_5_762"/>
          <p:cNvSpPr/>
          <p:nvPr/>
        </p:nvSpPr>
        <p:spPr>
          <a:xfrm>
            <a:off x="1906825" y="4847875"/>
            <a:ext cx="9189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첨부파일</a:t>
            </a:r>
            <a:endParaRPr/>
          </a:p>
        </p:txBody>
      </p:sp>
      <p:sp>
        <p:nvSpPr>
          <p:cNvPr id="1637" name="Google Shape;1637;g13a933c64e5_5_762"/>
          <p:cNvSpPr/>
          <p:nvPr/>
        </p:nvSpPr>
        <p:spPr>
          <a:xfrm>
            <a:off x="2825677" y="2975369"/>
            <a:ext cx="2601000" cy="27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g13a933c64e5_5_762"/>
          <p:cNvSpPr/>
          <p:nvPr/>
        </p:nvSpPr>
        <p:spPr>
          <a:xfrm>
            <a:off x="2825677" y="3332821"/>
            <a:ext cx="2601000" cy="126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g13a933c64e5_5_762"/>
          <p:cNvSpPr/>
          <p:nvPr/>
        </p:nvSpPr>
        <p:spPr>
          <a:xfrm>
            <a:off x="2890027" y="4823562"/>
            <a:ext cx="2601000" cy="27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g13a933c64e5_5_762"/>
          <p:cNvSpPr/>
          <p:nvPr/>
        </p:nvSpPr>
        <p:spPr>
          <a:xfrm>
            <a:off x="2959444" y="4901425"/>
            <a:ext cx="439200" cy="16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열기</a:t>
            </a:r>
            <a:endParaRPr sz="800"/>
          </a:p>
        </p:txBody>
      </p:sp>
      <p:sp>
        <p:nvSpPr>
          <p:cNvPr id="1641" name="Google Shape;1641;g13a933c64e5_5_762"/>
          <p:cNvSpPr/>
          <p:nvPr/>
        </p:nvSpPr>
        <p:spPr>
          <a:xfrm>
            <a:off x="2959461" y="5901912"/>
            <a:ext cx="7332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등록</a:t>
            </a:r>
            <a:endParaRPr/>
          </a:p>
        </p:txBody>
      </p:sp>
      <p:sp>
        <p:nvSpPr>
          <p:cNvPr id="1642" name="Google Shape;1642;g13a933c64e5_5_762"/>
          <p:cNvSpPr/>
          <p:nvPr/>
        </p:nvSpPr>
        <p:spPr>
          <a:xfrm>
            <a:off x="3823917" y="5901912"/>
            <a:ext cx="7332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취소</a:t>
            </a:r>
            <a:endParaRPr/>
          </a:p>
        </p:txBody>
      </p:sp>
      <p:sp>
        <p:nvSpPr>
          <p:cNvPr id="1643" name="Google Shape;1643;g13a933c64e5_5_762"/>
          <p:cNvSpPr txBox="1"/>
          <p:nvPr/>
        </p:nvSpPr>
        <p:spPr>
          <a:xfrm>
            <a:off x="3201231" y="2542325"/>
            <a:ext cx="18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공지사항 등록</a:t>
            </a:r>
            <a:endParaRPr b="1"/>
          </a:p>
        </p:txBody>
      </p:sp>
      <p:sp>
        <p:nvSpPr>
          <p:cNvPr id="1644" name="Google Shape;1644;g13a933c64e5_5_762"/>
          <p:cNvSpPr txBox="1"/>
          <p:nvPr/>
        </p:nvSpPr>
        <p:spPr>
          <a:xfrm>
            <a:off x="1874275" y="258586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645" name="Google Shape;1645;g13a933c64e5_5_762"/>
          <p:cNvSpPr/>
          <p:nvPr/>
        </p:nvSpPr>
        <p:spPr>
          <a:xfrm>
            <a:off x="2867988" y="473095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6" name="Google Shape;1646;g13a933c64e5_5_762"/>
          <p:cNvSpPr/>
          <p:nvPr/>
        </p:nvSpPr>
        <p:spPr>
          <a:xfrm>
            <a:off x="2959441" y="562569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g13a933c64e5_5_762"/>
          <p:cNvSpPr/>
          <p:nvPr/>
        </p:nvSpPr>
        <p:spPr>
          <a:xfrm>
            <a:off x="3823931" y="565349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13aba1f399f_12_280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653" name="Google Shape;1653;g13aba1f399f_12_280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TITLE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식별자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UUID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공지사항코드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NOTICE_CODE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업로드경로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UPLOADPATH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파일유형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FILETYPE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54" name="Google Shape;1654;g13aba1f399f_12_280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655" name="Google Shape;1655;g13aba1f399f_12_280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656" name="Google Shape;1656;g13aba1f399f_12_280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5.10  관리자 공지사항 등록 페이지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13a933c64e5_5_529"/>
          <p:cNvSpPr/>
          <p:nvPr/>
        </p:nvSpPr>
        <p:spPr>
          <a:xfrm>
            <a:off x="1885825" y="2846675"/>
            <a:ext cx="4003800" cy="364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g13a933c64e5_5_529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663" name="Google Shape;1663;g13a933c64e5_5_529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664" name="Google Shape;1664;g13a933c64e5_5_529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조회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내용을 조회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작성한 내용이 화면에 나타난다.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첨부 파일을 누르면 다운로드 받을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게시판으로 다시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내용을 수정 할 수 있는 페이지로 넘어간다. 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65" name="Google Shape;1665;g13a933c64e5_5_529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5.11  관리자 공지사항 조회 페이지</a:t>
            </a:r>
            <a:endParaRPr/>
          </a:p>
        </p:txBody>
      </p:sp>
      <p:sp>
        <p:nvSpPr>
          <p:cNvPr id="1666" name="Google Shape;1666;g13a933c64e5_5_529"/>
          <p:cNvSpPr txBox="1"/>
          <p:nvPr/>
        </p:nvSpPr>
        <p:spPr>
          <a:xfrm>
            <a:off x="1689800" y="25373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667" name="Google Shape;1667;g13a933c64e5_5_529"/>
          <p:cNvSpPr/>
          <p:nvPr/>
        </p:nvSpPr>
        <p:spPr>
          <a:xfrm>
            <a:off x="3133523" y="2065925"/>
            <a:ext cx="1819500" cy="41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1668" name="Google Shape;1668;g13a933c64e5_5_529"/>
          <p:cNvSpPr/>
          <p:nvPr/>
        </p:nvSpPr>
        <p:spPr>
          <a:xfrm>
            <a:off x="315925" y="1907088"/>
            <a:ext cx="1145700" cy="476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강의관리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회원관리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공지사항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34343D"/>
                </a:solidFill>
              </a:rPr>
              <a:t>온라인상담</a:t>
            </a:r>
            <a:endParaRPr b="1">
              <a:solidFill>
                <a:srgbClr val="34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수강현황관리</a:t>
            </a:r>
            <a:endParaRPr>
              <a:solidFill>
                <a:srgbClr val="000000"/>
              </a:solidFill>
              <a:highlight>
                <a:srgbClr val="EEFF4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g13a933c64e5_5_529"/>
          <p:cNvSpPr/>
          <p:nvPr/>
        </p:nvSpPr>
        <p:spPr>
          <a:xfrm>
            <a:off x="315925" y="1892800"/>
            <a:ext cx="1145700" cy="76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</a:rPr>
              <a:t>관리자PAGE</a:t>
            </a:r>
            <a:endParaRPr sz="1300"/>
          </a:p>
        </p:txBody>
      </p:sp>
      <p:sp>
        <p:nvSpPr>
          <p:cNvPr id="1670" name="Google Shape;1670;g13a933c64e5_5_529"/>
          <p:cNvSpPr txBox="1"/>
          <p:nvPr/>
        </p:nvSpPr>
        <p:spPr>
          <a:xfrm>
            <a:off x="1689801" y="2149761"/>
            <a:ext cx="10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g13a933c64e5_5_529"/>
          <p:cNvSpPr/>
          <p:nvPr/>
        </p:nvSpPr>
        <p:spPr>
          <a:xfrm>
            <a:off x="5967425" y="2120550"/>
            <a:ext cx="9654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로그아웃</a:t>
            </a:r>
            <a:endParaRPr/>
          </a:p>
        </p:txBody>
      </p:sp>
      <p:sp>
        <p:nvSpPr>
          <p:cNvPr id="1672" name="Google Shape;1672;g13a933c64e5_5_529"/>
          <p:cNvSpPr/>
          <p:nvPr/>
        </p:nvSpPr>
        <p:spPr>
          <a:xfrm>
            <a:off x="1953458" y="2952017"/>
            <a:ext cx="7332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제목</a:t>
            </a:r>
            <a:endParaRPr/>
          </a:p>
        </p:txBody>
      </p:sp>
      <p:sp>
        <p:nvSpPr>
          <p:cNvPr id="1673" name="Google Shape;1673;g13a933c64e5_5_529"/>
          <p:cNvSpPr/>
          <p:nvPr/>
        </p:nvSpPr>
        <p:spPr>
          <a:xfrm>
            <a:off x="1953458" y="3332786"/>
            <a:ext cx="7332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내용</a:t>
            </a:r>
            <a:endParaRPr/>
          </a:p>
        </p:txBody>
      </p:sp>
      <p:sp>
        <p:nvSpPr>
          <p:cNvPr id="1674" name="Google Shape;1674;g13a933c64e5_5_529"/>
          <p:cNvSpPr/>
          <p:nvPr/>
        </p:nvSpPr>
        <p:spPr>
          <a:xfrm>
            <a:off x="1907250" y="4847800"/>
            <a:ext cx="7794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첨부파일</a:t>
            </a:r>
            <a:endParaRPr sz="1100"/>
          </a:p>
        </p:txBody>
      </p:sp>
      <p:sp>
        <p:nvSpPr>
          <p:cNvPr id="1675" name="Google Shape;1675;g13a933c64e5_5_529"/>
          <p:cNvSpPr/>
          <p:nvPr/>
        </p:nvSpPr>
        <p:spPr>
          <a:xfrm>
            <a:off x="2863169" y="2952017"/>
            <a:ext cx="2601000" cy="27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g13a933c64e5_5_529"/>
          <p:cNvSpPr/>
          <p:nvPr/>
        </p:nvSpPr>
        <p:spPr>
          <a:xfrm>
            <a:off x="2863169" y="3332786"/>
            <a:ext cx="2601000" cy="126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g13a933c64e5_5_529"/>
          <p:cNvSpPr/>
          <p:nvPr/>
        </p:nvSpPr>
        <p:spPr>
          <a:xfrm>
            <a:off x="2825719" y="4847803"/>
            <a:ext cx="2601000" cy="27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g13a933c64e5_5_529"/>
          <p:cNvSpPr/>
          <p:nvPr/>
        </p:nvSpPr>
        <p:spPr>
          <a:xfrm>
            <a:off x="3572230" y="5867090"/>
            <a:ext cx="7332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확인</a:t>
            </a:r>
            <a:endParaRPr/>
          </a:p>
        </p:txBody>
      </p:sp>
      <p:sp>
        <p:nvSpPr>
          <p:cNvPr id="1679" name="Google Shape;1679;g13a933c64e5_5_529"/>
          <p:cNvSpPr txBox="1"/>
          <p:nvPr/>
        </p:nvSpPr>
        <p:spPr>
          <a:xfrm>
            <a:off x="3206875" y="2477375"/>
            <a:ext cx="167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공지사항 조회</a:t>
            </a:r>
            <a:endParaRPr b="1" sz="1200"/>
          </a:p>
        </p:txBody>
      </p:sp>
      <p:sp>
        <p:nvSpPr>
          <p:cNvPr id="1680" name="Google Shape;1680;g13a933c64e5_5_529"/>
          <p:cNvSpPr/>
          <p:nvPr/>
        </p:nvSpPr>
        <p:spPr>
          <a:xfrm>
            <a:off x="1648476" y="1892800"/>
            <a:ext cx="507900" cy="18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부천</a:t>
            </a:r>
            <a:endParaRPr sz="1200"/>
          </a:p>
        </p:txBody>
      </p:sp>
      <p:sp>
        <p:nvSpPr>
          <p:cNvPr id="1681" name="Google Shape;1681;g13a933c64e5_5_529"/>
          <p:cNvSpPr/>
          <p:nvPr/>
        </p:nvSpPr>
        <p:spPr>
          <a:xfrm>
            <a:off x="2156350" y="1887474"/>
            <a:ext cx="540000" cy="18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화곡</a:t>
            </a:r>
            <a:endParaRPr sz="1200"/>
          </a:p>
        </p:txBody>
      </p:sp>
      <p:sp>
        <p:nvSpPr>
          <p:cNvPr id="1682" name="Google Shape;1682;g13a933c64e5_5_529"/>
          <p:cNvSpPr/>
          <p:nvPr/>
        </p:nvSpPr>
        <p:spPr>
          <a:xfrm>
            <a:off x="2792538" y="463065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3" name="Google Shape;1683;g13a933c64e5_5_529"/>
          <p:cNvSpPr/>
          <p:nvPr/>
        </p:nvSpPr>
        <p:spPr>
          <a:xfrm>
            <a:off x="3438416" y="566617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4" name="Google Shape;1684;g13a933c64e5_5_529"/>
          <p:cNvSpPr/>
          <p:nvPr/>
        </p:nvSpPr>
        <p:spPr>
          <a:xfrm>
            <a:off x="4474274" y="5867100"/>
            <a:ext cx="8133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글 수정</a:t>
            </a:r>
            <a:endParaRPr/>
          </a:p>
        </p:txBody>
      </p:sp>
      <p:sp>
        <p:nvSpPr>
          <p:cNvPr id="1685" name="Google Shape;1685;g13a933c64e5_5_529"/>
          <p:cNvSpPr/>
          <p:nvPr/>
        </p:nvSpPr>
        <p:spPr>
          <a:xfrm>
            <a:off x="4474281" y="5618711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13aba1f399f_12_288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691" name="Google Shape;1691;g13aba1f399f_12_288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TITLE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2" name="Google Shape;1692;g13aba1f399f_12_288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693" name="Google Shape;1693;g13aba1f399f_12_288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694" name="Google Shape;1694;g13aba1f399f_12_288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5.11  관리자 공지사항 조회 페이지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13a933c64e5_5_684"/>
          <p:cNvSpPr/>
          <p:nvPr/>
        </p:nvSpPr>
        <p:spPr>
          <a:xfrm>
            <a:off x="1857750" y="2846675"/>
            <a:ext cx="4003800" cy="364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g13a933c64e5_5_684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701" name="Google Shape;1701;g13a933c64e5_5_684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702" name="Google Shape;1702;g13a933c64e5_5_684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수정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내용을 수정 할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저장되어있는 게시글 내용이 화면에 나타난다. 제목, 내용, 첨부파일의 내용을 수정 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변경된 내용이 저장되면서 공지사항 게시판으로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변경되는 내용없이 공지사항 게시판으로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공지사항을 삭제할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3" name="Google Shape;1703;g13a933c64e5_5_684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5.12  관리자 공지사항 수정 페이지</a:t>
            </a:r>
            <a:endParaRPr/>
          </a:p>
        </p:txBody>
      </p:sp>
      <p:sp>
        <p:nvSpPr>
          <p:cNvPr id="1704" name="Google Shape;1704;g13a933c64e5_5_684"/>
          <p:cNvSpPr txBox="1"/>
          <p:nvPr/>
        </p:nvSpPr>
        <p:spPr>
          <a:xfrm>
            <a:off x="1689800" y="25373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705" name="Google Shape;1705;g13a933c64e5_5_684"/>
          <p:cNvSpPr/>
          <p:nvPr/>
        </p:nvSpPr>
        <p:spPr>
          <a:xfrm>
            <a:off x="3133523" y="2065925"/>
            <a:ext cx="1819500" cy="41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1706" name="Google Shape;1706;g13a933c64e5_5_684"/>
          <p:cNvSpPr/>
          <p:nvPr/>
        </p:nvSpPr>
        <p:spPr>
          <a:xfrm>
            <a:off x="315925" y="1907088"/>
            <a:ext cx="1145700" cy="476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강의관리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회원관리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공지사항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34343D"/>
                </a:solidFill>
              </a:rPr>
              <a:t>온라인상담</a:t>
            </a:r>
            <a:endParaRPr b="1">
              <a:solidFill>
                <a:srgbClr val="34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수강현황관리</a:t>
            </a:r>
            <a:endParaRPr>
              <a:solidFill>
                <a:srgbClr val="000000"/>
              </a:solidFill>
              <a:highlight>
                <a:srgbClr val="EEFF4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g13a933c64e5_5_684"/>
          <p:cNvSpPr/>
          <p:nvPr/>
        </p:nvSpPr>
        <p:spPr>
          <a:xfrm>
            <a:off x="315925" y="1892800"/>
            <a:ext cx="1145700" cy="76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</a:rPr>
              <a:t>관리자PAGE</a:t>
            </a:r>
            <a:endParaRPr sz="1300"/>
          </a:p>
        </p:txBody>
      </p:sp>
      <p:sp>
        <p:nvSpPr>
          <p:cNvPr id="1708" name="Google Shape;1708;g13a933c64e5_5_684"/>
          <p:cNvSpPr txBox="1"/>
          <p:nvPr/>
        </p:nvSpPr>
        <p:spPr>
          <a:xfrm>
            <a:off x="1689801" y="2149761"/>
            <a:ext cx="10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g13a933c64e5_5_684"/>
          <p:cNvSpPr/>
          <p:nvPr/>
        </p:nvSpPr>
        <p:spPr>
          <a:xfrm>
            <a:off x="5967425" y="2120550"/>
            <a:ext cx="9654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로그아웃</a:t>
            </a:r>
            <a:endParaRPr/>
          </a:p>
        </p:txBody>
      </p:sp>
      <p:sp>
        <p:nvSpPr>
          <p:cNvPr id="1710" name="Google Shape;1710;g13a933c64e5_5_684"/>
          <p:cNvSpPr/>
          <p:nvPr/>
        </p:nvSpPr>
        <p:spPr>
          <a:xfrm>
            <a:off x="1953458" y="2952017"/>
            <a:ext cx="7332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제목</a:t>
            </a:r>
            <a:endParaRPr/>
          </a:p>
        </p:txBody>
      </p:sp>
      <p:sp>
        <p:nvSpPr>
          <p:cNvPr id="1711" name="Google Shape;1711;g13a933c64e5_5_684"/>
          <p:cNvSpPr/>
          <p:nvPr/>
        </p:nvSpPr>
        <p:spPr>
          <a:xfrm>
            <a:off x="1953458" y="3332786"/>
            <a:ext cx="7332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내용</a:t>
            </a:r>
            <a:endParaRPr/>
          </a:p>
        </p:txBody>
      </p:sp>
      <p:sp>
        <p:nvSpPr>
          <p:cNvPr id="1712" name="Google Shape;1712;g13a933c64e5_5_684"/>
          <p:cNvSpPr/>
          <p:nvPr/>
        </p:nvSpPr>
        <p:spPr>
          <a:xfrm>
            <a:off x="1907250" y="4847800"/>
            <a:ext cx="7794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첨부파일</a:t>
            </a:r>
            <a:endParaRPr sz="1100"/>
          </a:p>
        </p:txBody>
      </p:sp>
      <p:sp>
        <p:nvSpPr>
          <p:cNvPr id="1713" name="Google Shape;1713;g13a933c64e5_5_684"/>
          <p:cNvSpPr/>
          <p:nvPr/>
        </p:nvSpPr>
        <p:spPr>
          <a:xfrm>
            <a:off x="2863169" y="2952017"/>
            <a:ext cx="2601000" cy="27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g13a933c64e5_5_684"/>
          <p:cNvSpPr/>
          <p:nvPr/>
        </p:nvSpPr>
        <p:spPr>
          <a:xfrm>
            <a:off x="2863169" y="3332786"/>
            <a:ext cx="2601000" cy="126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g13a933c64e5_5_684"/>
          <p:cNvSpPr/>
          <p:nvPr/>
        </p:nvSpPr>
        <p:spPr>
          <a:xfrm>
            <a:off x="2825719" y="4847803"/>
            <a:ext cx="2601000" cy="27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g13a933c64e5_5_684"/>
          <p:cNvSpPr/>
          <p:nvPr/>
        </p:nvSpPr>
        <p:spPr>
          <a:xfrm>
            <a:off x="2863176" y="4895550"/>
            <a:ext cx="540000" cy="168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열기</a:t>
            </a:r>
            <a:endParaRPr sz="800"/>
          </a:p>
        </p:txBody>
      </p:sp>
      <p:sp>
        <p:nvSpPr>
          <p:cNvPr id="1717" name="Google Shape;1717;g13a933c64e5_5_684"/>
          <p:cNvSpPr/>
          <p:nvPr/>
        </p:nvSpPr>
        <p:spPr>
          <a:xfrm>
            <a:off x="2959505" y="5901815"/>
            <a:ext cx="7332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확인</a:t>
            </a:r>
            <a:endParaRPr/>
          </a:p>
        </p:txBody>
      </p:sp>
      <p:sp>
        <p:nvSpPr>
          <p:cNvPr id="1718" name="Google Shape;1718;g13a933c64e5_5_684"/>
          <p:cNvSpPr/>
          <p:nvPr/>
        </p:nvSpPr>
        <p:spPr>
          <a:xfrm>
            <a:off x="3823976" y="5901815"/>
            <a:ext cx="7332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취소</a:t>
            </a:r>
            <a:endParaRPr/>
          </a:p>
        </p:txBody>
      </p:sp>
      <p:sp>
        <p:nvSpPr>
          <p:cNvPr id="1719" name="Google Shape;1719;g13a933c64e5_5_684"/>
          <p:cNvSpPr txBox="1"/>
          <p:nvPr/>
        </p:nvSpPr>
        <p:spPr>
          <a:xfrm>
            <a:off x="3206875" y="2477375"/>
            <a:ext cx="167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공지사항 수정</a:t>
            </a:r>
            <a:endParaRPr b="1" sz="1200"/>
          </a:p>
        </p:txBody>
      </p:sp>
      <p:sp>
        <p:nvSpPr>
          <p:cNvPr id="1720" name="Google Shape;1720;g13a933c64e5_5_684"/>
          <p:cNvSpPr/>
          <p:nvPr/>
        </p:nvSpPr>
        <p:spPr>
          <a:xfrm>
            <a:off x="1648476" y="1892800"/>
            <a:ext cx="507900" cy="18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부천</a:t>
            </a:r>
            <a:endParaRPr sz="1200"/>
          </a:p>
        </p:txBody>
      </p:sp>
      <p:sp>
        <p:nvSpPr>
          <p:cNvPr id="1721" name="Google Shape;1721;g13a933c64e5_5_684"/>
          <p:cNvSpPr/>
          <p:nvPr/>
        </p:nvSpPr>
        <p:spPr>
          <a:xfrm>
            <a:off x="2156350" y="1887474"/>
            <a:ext cx="540000" cy="18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화곡</a:t>
            </a:r>
            <a:endParaRPr sz="1200"/>
          </a:p>
        </p:txBody>
      </p:sp>
      <p:sp>
        <p:nvSpPr>
          <p:cNvPr id="1722" name="Google Shape;1722;g13a933c64e5_5_684"/>
          <p:cNvSpPr/>
          <p:nvPr/>
        </p:nvSpPr>
        <p:spPr>
          <a:xfrm>
            <a:off x="2931363" y="5653425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g13a933c64e5_5_684"/>
          <p:cNvSpPr/>
          <p:nvPr/>
        </p:nvSpPr>
        <p:spPr>
          <a:xfrm>
            <a:off x="3823966" y="570319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g13a933c64e5_5_684"/>
          <p:cNvSpPr/>
          <p:nvPr/>
        </p:nvSpPr>
        <p:spPr>
          <a:xfrm>
            <a:off x="4688455" y="5901815"/>
            <a:ext cx="733200" cy="27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삭제</a:t>
            </a:r>
            <a:endParaRPr/>
          </a:p>
        </p:txBody>
      </p:sp>
      <p:sp>
        <p:nvSpPr>
          <p:cNvPr id="1725" name="Google Shape;1725;g13a933c64e5_5_684"/>
          <p:cNvSpPr/>
          <p:nvPr/>
        </p:nvSpPr>
        <p:spPr>
          <a:xfrm>
            <a:off x="4716566" y="5653424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13aba1f399f_12_296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731" name="Google Shape;1731;g13aba1f399f_12_296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TITLE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TITLE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32" name="Google Shape;1732;g13aba1f399f_12_296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733" name="Google Shape;1733;g13aba1f399f_12_296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734" name="Google Shape;1734;g13aba1f399f_12_296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5.12  관리자 공지사항 수정 페이지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13a933c64e5_5_542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740" name="Google Shape;1740;g13a933c64e5_5_54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741" name="Google Shape;1741;g13a933c64e5_5_542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온라인 상담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온라인 상담 목록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 받은 온라인 상담 내용을 확인 할 수 있다. 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보이는 화면으로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지점을 선택하면 아래에 나타나는 게시판의 내용이 선택한 내용에 따라 변경된다.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 받은 온라인 상담 내용이 목록으로 표시된다.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작성자가 나와있는 곳을 누르면 온라인 상담 상세 조회 화면으로 이동한다.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번호에 따라 게시글 목록 리스트가 변경된다.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42" name="Google Shape;1742;g13a933c64e5_5_54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5.13  관리자 온라인 상담 페이지</a:t>
            </a:r>
            <a:endParaRPr/>
          </a:p>
        </p:txBody>
      </p:sp>
      <p:sp>
        <p:nvSpPr>
          <p:cNvPr id="1743" name="Google Shape;1743;g13a933c64e5_5_542"/>
          <p:cNvSpPr txBox="1"/>
          <p:nvPr/>
        </p:nvSpPr>
        <p:spPr>
          <a:xfrm>
            <a:off x="1596925" y="323850"/>
            <a:ext cx="3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g13a933c64e5_5_542"/>
          <p:cNvSpPr/>
          <p:nvPr/>
        </p:nvSpPr>
        <p:spPr>
          <a:xfrm>
            <a:off x="301625" y="1892800"/>
            <a:ext cx="6811500" cy="47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g13a933c64e5_5_542"/>
          <p:cNvSpPr/>
          <p:nvPr/>
        </p:nvSpPr>
        <p:spPr>
          <a:xfrm>
            <a:off x="301625" y="1892800"/>
            <a:ext cx="1282800" cy="47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강의관리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회원관리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공지사항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온라인상담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수강현황관리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g13a933c64e5_5_542"/>
          <p:cNvSpPr/>
          <p:nvPr/>
        </p:nvSpPr>
        <p:spPr>
          <a:xfrm>
            <a:off x="301625" y="1892800"/>
            <a:ext cx="1282800" cy="41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관리자 PAGE</a:t>
            </a:r>
            <a:endParaRPr/>
          </a:p>
        </p:txBody>
      </p:sp>
      <p:sp>
        <p:nvSpPr>
          <p:cNvPr id="1747" name="Google Shape;1747;g13a933c64e5_5_542"/>
          <p:cNvSpPr/>
          <p:nvPr/>
        </p:nvSpPr>
        <p:spPr>
          <a:xfrm>
            <a:off x="3794800" y="1971355"/>
            <a:ext cx="1693800" cy="4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1748" name="Google Shape;1748;g13a933c64e5_5_542"/>
          <p:cNvSpPr txBox="1"/>
          <p:nvPr/>
        </p:nvSpPr>
        <p:spPr>
          <a:xfrm>
            <a:off x="3902300" y="2483779"/>
            <a:ext cx="18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온라인 상담</a:t>
            </a:r>
            <a:endParaRPr b="1"/>
          </a:p>
        </p:txBody>
      </p:sp>
      <p:sp>
        <p:nvSpPr>
          <p:cNvPr id="1749" name="Google Shape;1749;g13a933c64e5_5_542"/>
          <p:cNvSpPr/>
          <p:nvPr/>
        </p:nvSpPr>
        <p:spPr>
          <a:xfrm>
            <a:off x="5936575" y="2075299"/>
            <a:ext cx="715500" cy="25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로그아웃</a:t>
            </a:r>
            <a:endParaRPr b="1" sz="1000"/>
          </a:p>
        </p:txBody>
      </p:sp>
      <p:sp>
        <p:nvSpPr>
          <p:cNvPr id="1750" name="Google Shape;1750;g13a933c64e5_5_542"/>
          <p:cNvSpPr/>
          <p:nvPr/>
        </p:nvSpPr>
        <p:spPr>
          <a:xfrm>
            <a:off x="2478770" y="3317359"/>
            <a:ext cx="438600" cy="1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지점</a:t>
            </a:r>
            <a:endParaRPr sz="1000"/>
          </a:p>
        </p:txBody>
      </p:sp>
      <p:sp>
        <p:nvSpPr>
          <p:cNvPr id="1751" name="Google Shape;1751;g13a933c64e5_5_542"/>
          <p:cNvSpPr/>
          <p:nvPr/>
        </p:nvSpPr>
        <p:spPr>
          <a:xfrm>
            <a:off x="1844800" y="4336100"/>
            <a:ext cx="4984200" cy="232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52" name="Google Shape;1752;g13a933c64e5_5_542"/>
          <p:cNvSpPr/>
          <p:nvPr/>
        </p:nvSpPr>
        <p:spPr>
          <a:xfrm>
            <a:off x="3964166" y="6281206"/>
            <a:ext cx="901500" cy="24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페이지번호</a:t>
            </a:r>
            <a:endParaRPr sz="1000"/>
          </a:p>
        </p:txBody>
      </p:sp>
      <p:sp>
        <p:nvSpPr>
          <p:cNvPr id="1753" name="Google Shape;1753;g13a933c64e5_5_542"/>
          <p:cNvSpPr/>
          <p:nvPr/>
        </p:nvSpPr>
        <p:spPr>
          <a:xfrm>
            <a:off x="2669040" y="4434861"/>
            <a:ext cx="22677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(</a:t>
            </a:r>
            <a:r>
              <a:rPr lang="en-US" sz="1000"/>
              <a:t>과정명  강의명</a:t>
            </a:r>
            <a:r>
              <a:rPr lang="en-US" sz="1000">
                <a:solidFill>
                  <a:srgbClr val="000000"/>
                </a:solidFill>
              </a:rPr>
              <a:t>)   작성자 </a:t>
            </a:r>
            <a:endParaRPr sz="1000"/>
          </a:p>
        </p:txBody>
      </p:sp>
      <p:sp>
        <p:nvSpPr>
          <p:cNvPr id="1754" name="Google Shape;1754;g13a933c64e5_5_542"/>
          <p:cNvSpPr/>
          <p:nvPr/>
        </p:nvSpPr>
        <p:spPr>
          <a:xfrm>
            <a:off x="5020524" y="4434861"/>
            <a:ext cx="12162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작성일</a:t>
            </a:r>
            <a:endParaRPr sz="1000"/>
          </a:p>
        </p:txBody>
      </p:sp>
      <p:sp>
        <p:nvSpPr>
          <p:cNvPr id="1755" name="Google Shape;1755;g13a933c64e5_5_542"/>
          <p:cNvSpPr/>
          <p:nvPr/>
        </p:nvSpPr>
        <p:spPr>
          <a:xfrm>
            <a:off x="2669040" y="4714557"/>
            <a:ext cx="22677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(</a:t>
            </a:r>
            <a:r>
              <a:rPr lang="en-US" sz="1000"/>
              <a:t>과정명  강의명</a:t>
            </a:r>
            <a:r>
              <a:rPr lang="en-US" sz="1000">
                <a:solidFill>
                  <a:srgbClr val="000000"/>
                </a:solidFill>
              </a:rPr>
              <a:t>)   작성자 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756" name="Google Shape;1756;g13a933c64e5_5_542"/>
          <p:cNvSpPr/>
          <p:nvPr/>
        </p:nvSpPr>
        <p:spPr>
          <a:xfrm>
            <a:off x="5020524" y="4714557"/>
            <a:ext cx="12162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작성일</a:t>
            </a:r>
            <a:endParaRPr sz="1000"/>
          </a:p>
        </p:txBody>
      </p:sp>
      <p:sp>
        <p:nvSpPr>
          <p:cNvPr id="1757" name="Google Shape;1757;g13a933c64e5_5_542"/>
          <p:cNvSpPr/>
          <p:nvPr/>
        </p:nvSpPr>
        <p:spPr>
          <a:xfrm>
            <a:off x="2669040" y="4994254"/>
            <a:ext cx="22677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(</a:t>
            </a:r>
            <a:r>
              <a:rPr lang="en-US" sz="1000"/>
              <a:t>과정명  강의명</a:t>
            </a:r>
            <a:r>
              <a:rPr lang="en-US" sz="1000">
                <a:solidFill>
                  <a:srgbClr val="000000"/>
                </a:solidFill>
              </a:rPr>
              <a:t>)   작성자 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758" name="Google Shape;1758;g13a933c64e5_5_542"/>
          <p:cNvSpPr/>
          <p:nvPr/>
        </p:nvSpPr>
        <p:spPr>
          <a:xfrm>
            <a:off x="5020524" y="4994254"/>
            <a:ext cx="12162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작성일</a:t>
            </a:r>
            <a:endParaRPr sz="1000"/>
          </a:p>
        </p:txBody>
      </p:sp>
      <p:sp>
        <p:nvSpPr>
          <p:cNvPr id="1759" name="Google Shape;1759;g13a933c64e5_5_542"/>
          <p:cNvSpPr/>
          <p:nvPr/>
        </p:nvSpPr>
        <p:spPr>
          <a:xfrm>
            <a:off x="2669040" y="5273950"/>
            <a:ext cx="22677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(</a:t>
            </a:r>
            <a:r>
              <a:rPr lang="en-US" sz="1000"/>
              <a:t>과정명  강의명</a:t>
            </a:r>
            <a:r>
              <a:rPr lang="en-US" sz="1000">
                <a:solidFill>
                  <a:srgbClr val="000000"/>
                </a:solidFill>
              </a:rPr>
              <a:t>)   작성자 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760" name="Google Shape;1760;g13a933c64e5_5_542"/>
          <p:cNvSpPr/>
          <p:nvPr/>
        </p:nvSpPr>
        <p:spPr>
          <a:xfrm>
            <a:off x="5020524" y="5273950"/>
            <a:ext cx="12162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작성일</a:t>
            </a:r>
            <a:endParaRPr sz="1000"/>
          </a:p>
        </p:txBody>
      </p:sp>
      <p:sp>
        <p:nvSpPr>
          <p:cNvPr id="1761" name="Google Shape;1761;g13a933c64e5_5_542"/>
          <p:cNvSpPr/>
          <p:nvPr/>
        </p:nvSpPr>
        <p:spPr>
          <a:xfrm>
            <a:off x="2669040" y="5553646"/>
            <a:ext cx="22677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(</a:t>
            </a:r>
            <a:r>
              <a:rPr lang="en-US" sz="1000"/>
              <a:t>과정명  강의명</a:t>
            </a:r>
            <a:r>
              <a:rPr lang="en-US" sz="1000">
                <a:solidFill>
                  <a:srgbClr val="000000"/>
                </a:solidFill>
              </a:rPr>
              <a:t>)   작성자 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762" name="Google Shape;1762;g13a933c64e5_5_542"/>
          <p:cNvSpPr/>
          <p:nvPr/>
        </p:nvSpPr>
        <p:spPr>
          <a:xfrm>
            <a:off x="5020524" y="5553646"/>
            <a:ext cx="12162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작성일</a:t>
            </a:r>
            <a:endParaRPr sz="1000"/>
          </a:p>
        </p:txBody>
      </p:sp>
      <p:sp>
        <p:nvSpPr>
          <p:cNvPr id="1763" name="Google Shape;1763;g13a933c64e5_5_542"/>
          <p:cNvSpPr/>
          <p:nvPr/>
        </p:nvSpPr>
        <p:spPr>
          <a:xfrm>
            <a:off x="2669040" y="5833343"/>
            <a:ext cx="22677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(</a:t>
            </a:r>
            <a:r>
              <a:rPr lang="en-US" sz="1000"/>
              <a:t>과정명  강의명</a:t>
            </a:r>
            <a:r>
              <a:rPr lang="en-US" sz="1000">
                <a:solidFill>
                  <a:srgbClr val="000000"/>
                </a:solidFill>
              </a:rPr>
              <a:t>)   작성자 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764" name="Google Shape;1764;g13a933c64e5_5_542"/>
          <p:cNvSpPr/>
          <p:nvPr/>
        </p:nvSpPr>
        <p:spPr>
          <a:xfrm>
            <a:off x="5020524" y="5833343"/>
            <a:ext cx="12162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작성일</a:t>
            </a:r>
            <a:endParaRPr sz="1000"/>
          </a:p>
        </p:txBody>
      </p:sp>
      <p:sp>
        <p:nvSpPr>
          <p:cNvPr id="1765" name="Google Shape;1765;g13a933c64e5_5_542"/>
          <p:cNvSpPr/>
          <p:nvPr/>
        </p:nvSpPr>
        <p:spPr>
          <a:xfrm>
            <a:off x="1920200" y="4434866"/>
            <a:ext cx="7146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처리상태</a:t>
            </a:r>
            <a:endParaRPr sz="1000"/>
          </a:p>
        </p:txBody>
      </p:sp>
      <p:sp>
        <p:nvSpPr>
          <p:cNvPr id="1766" name="Google Shape;1766;g13a933c64e5_5_542"/>
          <p:cNvSpPr/>
          <p:nvPr/>
        </p:nvSpPr>
        <p:spPr>
          <a:xfrm>
            <a:off x="1920200" y="4709381"/>
            <a:ext cx="7146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처리상태</a:t>
            </a:r>
            <a:endParaRPr sz="1000"/>
          </a:p>
        </p:txBody>
      </p:sp>
      <p:sp>
        <p:nvSpPr>
          <p:cNvPr id="1767" name="Google Shape;1767;g13a933c64e5_5_542"/>
          <p:cNvSpPr/>
          <p:nvPr/>
        </p:nvSpPr>
        <p:spPr>
          <a:xfrm>
            <a:off x="1920200" y="4994248"/>
            <a:ext cx="7146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처리상태</a:t>
            </a:r>
            <a:endParaRPr sz="1000"/>
          </a:p>
        </p:txBody>
      </p:sp>
      <p:sp>
        <p:nvSpPr>
          <p:cNvPr id="1768" name="Google Shape;1768;g13a933c64e5_5_542"/>
          <p:cNvSpPr/>
          <p:nvPr/>
        </p:nvSpPr>
        <p:spPr>
          <a:xfrm>
            <a:off x="1920200" y="5279115"/>
            <a:ext cx="7146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처리상태</a:t>
            </a:r>
            <a:endParaRPr sz="1000"/>
          </a:p>
        </p:txBody>
      </p:sp>
      <p:sp>
        <p:nvSpPr>
          <p:cNvPr id="1769" name="Google Shape;1769;g13a933c64e5_5_542"/>
          <p:cNvSpPr/>
          <p:nvPr/>
        </p:nvSpPr>
        <p:spPr>
          <a:xfrm>
            <a:off x="1920200" y="5563982"/>
            <a:ext cx="7146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처리상태</a:t>
            </a:r>
            <a:endParaRPr sz="1000"/>
          </a:p>
        </p:txBody>
      </p:sp>
      <p:sp>
        <p:nvSpPr>
          <p:cNvPr id="1770" name="Google Shape;1770;g13a933c64e5_5_542"/>
          <p:cNvSpPr/>
          <p:nvPr/>
        </p:nvSpPr>
        <p:spPr>
          <a:xfrm>
            <a:off x="1920200" y="5848849"/>
            <a:ext cx="714600" cy="16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처리상태</a:t>
            </a:r>
            <a:endParaRPr sz="1000"/>
          </a:p>
        </p:txBody>
      </p:sp>
      <p:sp>
        <p:nvSpPr>
          <p:cNvPr id="1771" name="Google Shape;1771;g13a933c64e5_5_542"/>
          <p:cNvSpPr txBox="1"/>
          <p:nvPr/>
        </p:nvSpPr>
        <p:spPr>
          <a:xfrm>
            <a:off x="1138800" y="3821038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772" name="Google Shape;1772;g13a933c64e5_5_542"/>
          <p:cNvSpPr/>
          <p:nvPr/>
        </p:nvSpPr>
        <p:spPr>
          <a:xfrm>
            <a:off x="2968063" y="3104537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3" name="Google Shape;1773;g13a933c64e5_5_542"/>
          <p:cNvSpPr/>
          <p:nvPr/>
        </p:nvSpPr>
        <p:spPr>
          <a:xfrm>
            <a:off x="1584425" y="4146638"/>
            <a:ext cx="7155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Google Shape;1774;g13a933c64e5_5_542"/>
          <p:cNvSpPr/>
          <p:nvPr/>
        </p:nvSpPr>
        <p:spPr>
          <a:xfrm>
            <a:off x="4161306" y="4391086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5" name="Google Shape;1775;g13a933c64e5_5_542"/>
          <p:cNvSpPr/>
          <p:nvPr/>
        </p:nvSpPr>
        <p:spPr>
          <a:xfrm>
            <a:off x="3872881" y="611304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6" name="Google Shape;1776;g13a933c64e5_5_542"/>
          <p:cNvSpPr/>
          <p:nvPr/>
        </p:nvSpPr>
        <p:spPr>
          <a:xfrm>
            <a:off x="1920201" y="1905713"/>
            <a:ext cx="507900" cy="18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부천</a:t>
            </a:r>
            <a:endParaRPr sz="1200"/>
          </a:p>
        </p:txBody>
      </p:sp>
      <p:sp>
        <p:nvSpPr>
          <p:cNvPr id="1777" name="Google Shape;1777;g13a933c64e5_5_542"/>
          <p:cNvSpPr/>
          <p:nvPr/>
        </p:nvSpPr>
        <p:spPr>
          <a:xfrm>
            <a:off x="2428075" y="1900386"/>
            <a:ext cx="540000" cy="18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화곡</a:t>
            </a:r>
            <a:endParaRPr sz="1200"/>
          </a:p>
        </p:txBody>
      </p:sp>
      <p:sp>
        <p:nvSpPr>
          <p:cNvPr id="1778" name="Google Shape;1778;g13a933c64e5_5_542"/>
          <p:cNvSpPr/>
          <p:nvPr/>
        </p:nvSpPr>
        <p:spPr>
          <a:xfrm>
            <a:off x="3080950" y="3332800"/>
            <a:ext cx="1216200" cy="16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g13a933c64e5_5_542"/>
          <p:cNvSpPr/>
          <p:nvPr/>
        </p:nvSpPr>
        <p:spPr>
          <a:xfrm>
            <a:off x="4093725" y="3352925"/>
            <a:ext cx="140475" cy="118275"/>
          </a:xfrm>
          <a:prstGeom prst="flowChartMerg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13aba1f399f_12_304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785" name="Google Shape;1785;g13aba1f399f_12_304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OI_PROC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과목명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COURSE-NAME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ENTER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86" name="Google Shape;1786;g13aba1f399f_12_304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787" name="Google Shape;1787;g13aba1f399f_12_304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788" name="Google Shape;1788;g13aba1f399f_12_304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5.13  관리자 온라인 상담 페이지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13a933c64e5_5_555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794" name="Google Shape;1794;g13a933c64e5_5_555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795" name="Google Shape;1795;g13a933c64e5_5_555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온라인 상담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온라인 상담 상세 조회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온라인 상담 내용을 조회 할 수 있다. 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온라인 상담을 신청한 사람의 온라인 상담 내용이 화면에 표시된다. 처리상태를 제외하곤 화면에 나오는 내용을 바꿀 수 없다.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내용에 대한 상담내용을 처리한 상태면 ‘상담 완료’ 로 처리하기 전이면 ‘상담 대기’로 바꿀수 있다.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처리상태에 대한 내용이 저장된 후 온라인 상담 목록으로 이동한다.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6" name="Google Shape;1796;g13a933c64e5_5_555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</a:t>
            </a:r>
            <a:r>
              <a:rPr b="1" lang="en-US" sz="1800">
                <a:solidFill>
                  <a:schemeClr val="lt1"/>
                </a:solidFill>
              </a:rPr>
              <a:t>.14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관리자 온라인 상세조회 </a:t>
            </a:r>
            <a:endParaRPr/>
          </a:p>
        </p:txBody>
      </p:sp>
      <p:sp>
        <p:nvSpPr>
          <p:cNvPr id="1797" name="Google Shape;1797;g13a933c64e5_5_555"/>
          <p:cNvSpPr txBox="1"/>
          <p:nvPr/>
        </p:nvSpPr>
        <p:spPr>
          <a:xfrm>
            <a:off x="1429600" y="2404513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798" name="Google Shape;1798;g13a933c64e5_5_555"/>
          <p:cNvSpPr/>
          <p:nvPr/>
        </p:nvSpPr>
        <p:spPr>
          <a:xfrm>
            <a:off x="338647" y="1892929"/>
            <a:ext cx="6774600" cy="477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99" name="Google Shape;1799;g13a933c64e5_5_555"/>
          <p:cNvSpPr/>
          <p:nvPr/>
        </p:nvSpPr>
        <p:spPr>
          <a:xfrm>
            <a:off x="2468138" y="284880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0" name="Google Shape;1800;g13a933c64e5_5_555"/>
          <p:cNvSpPr/>
          <p:nvPr/>
        </p:nvSpPr>
        <p:spPr>
          <a:xfrm>
            <a:off x="3103953" y="1971475"/>
            <a:ext cx="1887300" cy="4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1801" name="Google Shape;1801;g13a933c64e5_5_555"/>
          <p:cNvSpPr/>
          <p:nvPr/>
        </p:nvSpPr>
        <p:spPr>
          <a:xfrm>
            <a:off x="1441811" y="3486481"/>
            <a:ext cx="884700" cy="369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지점</a:t>
            </a:r>
            <a:endParaRPr/>
          </a:p>
        </p:txBody>
      </p:sp>
      <p:sp>
        <p:nvSpPr>
          <p:cNvPr id="1802" name="Google Shape;1802;g13a933c64e5_5_555"/>
          <p:cNvSpPr/>
          <p:nvPr/>
        </p:nvSpPr>
        <p:spPr>
          <a:xfrm>
            <a:off x="1440913" y="4013216"/>
            <a:ext cx="987900" cy="46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문의 과정 </a:t>
            </a:r>
            <a:endParaRPr sz="600"/>
          </a:p>
        </p:txBody>
      </p:sp>
      <p:sp>
        <p:nvSpPr>
          <p:cNvPr id="1803" name="Google Shape;1803;g13a933c64e5_5_555"/>
          <p:cNvSpPr/>
          <p:nvPr/>
        </p:nvSpPr>
        <p:spPr>
          <a:xfrm>
            <a:off x="1440913" y="4671474"/>
            <a:ext cx="987900" cy="276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신청자</a:t>
            </a:r>
            <a:endParaRPr sz="700"/>
          </a:p>
        </p:txBody>
      </p:sp>
      <p:sp>
        <p:nvSpPr>
          <p:cNvPr id="1804" name="Google Shape;1804;g13a933c64e5_5_555"/>
          <p:cNvSpPr/>
          <p:nvPr/>
        </p:nvSpPr>
        <p:spPr>
          <a:xfrm>
            <a:off x="2529985" y="4671471"/>
            <a:ext cx="960000" cy="27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이름</a:t>
            </a:r>
            <a:endParaRPr/>
          </a:p>
        </p:txBody>
      </p:sp>
      <p:sp>
        <p:nvSpPr>
          <p:cNvPr id="1805" name="Google Shape;1805;g13a933c64e5_5_555"/>
          <p:cNvSpPr/>
          <p:nvPr/>
        </p:nvSpPr>
        <p:spPr>
          <a:xfrm>
            <a:off x="2503327" y="5077890"/>
            <a:ext cx="2051100" cy="27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휴대폰번호 or 이메일</a:t>
            </a:r>
            <a:endParaRPr/>
          </a:p>
        </p:txBody>
      </p:sp>
      <p:sp>
        <p:nvSpPr>
          <p:cNvPr id="1806" name="Google Shape;1806;g13a933c64e5_5_555"/>
          <p:cNvSpPr/>
          <p:nvPr/>
        </p:nvSpPr>
        <p:spPr>
          <a:xfrm>
            <a:off x="2503327" y="5469747"/>
            <a:ext cx="3299700" cy="70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내용</a:t>
            </a:r>
            <a:endParaRPr/>
          </a:p>
        </p:txBody>
      </p:sp>
      <p:sp>
        <p:nvSpPr>
          <p:cNvPr id="1807" name="Google Shape;1807;g13a933c64e5_5_555"/>
          <p:cNvSpPr/>
          <p:nvPr/>
        </p:nvSpPr>
        <p:spPr>
          <a:xfrm>
            <a:off x="2529985" y="4105824"/>
            <a:ext cx="838500" cy="276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과정1</a:t>
            </a:r>
            <a:endParaRPr/>
          </a:p>
        </p:txBody>
      </p:sp>
      <p:sp>
        <p:nvSpPr>
          <p:cNvPr id="1808" name="Google Shape;1808;g13a933c64e5_5_555"/>
          <p:cNvSpPr/>
          <p:nvPr/>
        </p:nvSpPr>
        <p:spPr>
          <a:xfrm>
            <a:off x="4738577" y="4055809"/>
            <a:ext cx="838500" cy="276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강의1</a:t>
            </a:r>
            <a:endParaRPr/>
          </a:p>
        </p:txBody>
      </p:sp>
      <p:sp>
        <p:nvSpPr>
          <p:cNvPr id="1809" name="Google Shape;1809;g13a933c64e5_5_555"/>
          <p:cNvSpPr/>
          <p:nvPr/>
        </p:nvSpPr>
        <p:spPr>
          <a:xfrm>
            <a:off x="2503327" y="3532791"/>
            <a:ext cx="838500" cy="276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g13a933c64e5_5_555"/>
          <p:cNvSpPr/>
          <p:nvPr/>
        </p:nvSpPr>
        <p:spPr>
          <a:xfrm>
            <a:off x="1648476" y="1892800"/>
            <a:ext cx="507900" cy="18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부천</a:t>
            </a:r>
            <a:endParaRPr sz="1200"/>
          </a:p>
        </p:txBody>
      </p:sp>
      <p:sp>
        <p:nvSpPr>
          <p:cNvPr id="1811" name="Google Shape;1811;g13a933c64e5_5_555"/>
          <p:cNvSpPr/>
          <p:nvPr/>
        </p:nvSpPr>
        <p:spPr>
          <a:xfrm>
            <a:off x="2156350" y="1887474"/>
            <a:ext cx="540000" cy="18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화곡</a:t>
            </a:r>
            <a:endParaRPr sz="1200"/>
          </a:p>
        </p:txBody>
      </p:sp>
      <p:sp>
        <p:nvSpPr>
          <p:cNvPr id="1812" name="Google Shape;1812;g13a933c64e5_5_555"/>
          <p:cNvSpPr/>
          <p:nvPr/>
        </p:nvSpPr>
        <p:spPr>
          <a:xfrm>
            <a:off x="1440913" y="5608342"/>
            <a:ext cx="987900" cy="46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문의내용</a:t>
            </a:r>
            <a:endParaRPr sz="1800"/>
          </a:p>
        </p:txBody>
      </p:sp>
      <p:sp>
        <p:nvSpPr>
          <p:cNvPr id="1813" name="Google Shape;1813;g13a933c64e5_5_555"/>
          <p:cNvSpPr/>
          <p:nvPr/>
        </p:nvSpPr>
        <p:spPr>
          <a:xfrm>
            <a:off x="1444724" y="5077890"/>
            <a:ext cx="987900" cy="276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연락수단</a:t>
            </a:r>
            <a:endParaRPr sz="700"/>
          </a:p>
        </p:txBody>
      </p:sp>
      <p:sp>
        <p:nvSpPr>
          <p:cNvPr id="1814" name="Google Shape;1814;g13a933c64e5_5_555"/>
          <p:cNvSpPr/>
          <p:nvPr/>
        </p:nvSpPr>
        <p:spPr>
          <a:xfrm>
            <a:off x="5994425" y="2033875"/>
            <a:ext cx="960000" cy="276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로그아웃</a:t>
            </a:r>
            <a:endParaRPr/>
          </a:p>
        </p:txBody>
      </p:sp>
      <p:sp>
        <p:nvSpPr>
          <p:cNvPr id="1815" name="Google Shape;1815;g13a933c64e5_5_555"/>
          <p:cNvSpPr/>
          <p:nvPr/>
        </p:nvSpPr>
        <p:spPr>
          <a:xfrm>
            <a:off x="315925" y="1892929"/>
            <a:ext cx="1023600" cy="477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</a:rPr>
              <a:t>강의관리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</a:rPr>
              <a:t>회원관리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</a:rPr>
              <a:t>공지사항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</a:rPr>
              <a:t>온라인상담</a:t>
            </a:r>
            <a:endParaRPr b="1"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수강현황관리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g13a933c64e5_5_555"/>
          <p:cNvSpPr/>
          <p:nvPr/>
        </p:nvSpPr>
        <p:spPr>
          <a:xfrm>
            <a:off x="315925" y="1892929"/>
            <a:ext cx="1023600" cy="4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관리자 PAGE</a:t>
            </a:r>
            <a:endParaRPr sz="1100"/>
          </a:p>
        </p:txBody>
      </p:sp>
      <p:sp>
        <p:nvSpPr>
          <p:cNvPr id="1817" name="Google Shape;1817;g13a933c64e5_5_555"/>
          <p:cNvSpPr txBox="1"/>
          <p:nvPr/>
        </p:nvSpPr>
        <p:spPr>
          <a:xfrm>
            <a:off x="2907600" y="2504950"/>
            <a:ext cx="211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온라인 상담 상세 조회</a:t>
            </a:r>
            <a:endParaRPr b="1"/>
          </a:p>
        </p:txBody>
      </p:sp>
      <p:sp>
        <p:nvSpPr>
          <p:cNvPr id="1818" name="Google Shape;1818;g13a933c64e5_5_555"/>
          <p:cNvSpPr/>
          <p:nvPr/>
        </p:nvSpPr>
        <p:spPr>
          <a:xfrm>
            <a:off x="3600773" y="6326250"/>
            <a:ext cx="704700" cy="27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확인</a:t>
            </a:r>
            <a:endParaRPr/>
          </a:p>
        </p:txBody>
      </p:sp>
      <p:sp>
        <p:nvSpPr>
          <p:cNvPr id="1819" name="Google Shape;1819;g13a933c64e5_5_555"/>
          <p:cNvSpPr/>
          <p:nvPr/>
        </p:nvSpPr>
        <p:spPr>
          <a:xfrm>
            <a:off x="3600779" y="3963188"/>
            <a:ext cx="987900" cy="46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문의 강의 </a:t>
            </a:r>
            <a:endParaRPr sz="600"/>
          </a:p>
        </p:txBody>
      </p:sp>
      <p:sp>
        <p:nvSpPr>
          <p:cNvPr id="1820" name="Google Shape;1820;g13a933c64e5_5_555"/>
          <p:cNvSpPr/>
          <p:nvPr/>
        </p:nvSpPr>
        <p:spPr>
          <a:xfrm>
            <a:off x="1429599" y="2995007"/>
            <a:ext cx="909000" cy="4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처리상태</a:t>
            </a:r>
            <a:endParaRPr b="1" sz="1000"/>
          </a:p>
        </p:txBody>
      </p:sp>
      <p:sp>
        <p:nvSpPr>
          <p:cNvPr id="1821" name="Google Shape;1821;g13a933c64e5_5_555"/>
          <p:cNvSpPr/>
          <p:nvPr/>
        </p:nvSpPr>
        <p:spPr>
          <a:xfrm>
            <a:off x="2529974" y="3064400"/>
            <a:ext cx="1218300" cy="27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상담</a:t>
            </a:r>
            <a:r>
              <a:rPr lang="en-US"/>
              <a:t>대기</a:t>
            </a:r>
            <a:endParaRPr/>
          </a:p>
        </p:txBody>
      </p:sp>
      <p:sp>
        <p:nvSpPr>
          <p:cNvPr id="1822" name="Google Shape;1822;g13a933c64e5_5_555"/>
          <p:cNvSpPr/>
          <p:nvPr/>
        </p:nvSpPr>
        <p:spPr>
          <a:xfrm rot="10800000">
            <a:off x="3489975" y="3097375"/>
            <a:ext cx="205800" cy="201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g13a933c64e5_5_555"/>
          <p:cNvSpPr/>
          <p:nvPr/>
        </p:nvSpPr>
        <p:spPr>
          <a:xfrm>
            <a:off x="1380388" y="2363262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4" name="Google Shape;1824;g13a933c64e5_5_555"/>
          <p:cNvSpPr/>
          <p:nvPr/>
        </p:nvSpPr>
        <p:spPr>
          <a:xfrm>
            <a:off x="1371025" y="2561750"/>
            <a:ext cx="5164200" cy="4110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g13a933c64e5_5_555"/>
          <p:cNvSpPr/>
          <p:nvPr/>
        </p:nvSpPr>
        <p:spPr>
          <a:xfrm>
            <a:off x="3385863" y="6175662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aba1f399f_12_32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265" name="Google Shape;265;g13aba1f399f_12_32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STU_ID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PWD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STU_ID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PWD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6" name="Google Shape;266;g13aba1f399f_12_32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267" name="Google Shape;267;g13aba1f399f_12_3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268" name="Google Shape;268;g13aba1f399f_12_3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chemeClr val="lt1"/>
                </a:solidFill>
              </a:rPr>
              <a:t>3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lt1"/>
                </a:solidFill>
              </a:rPr>
              <a:t>로그인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13aba1f399f_12_312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831" name="Google Shape;1831;g13aba1f399f_12_312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STATUS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STATUS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EMAIL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PHONE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32" name="Google Shape;1832;g13aba1f399f_12_312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833" name="Google Shape;1833;g13aba1f399f_12_31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834" name="Google Shape;1834;g13aba1f399f_12_31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5.14  관리자 온라인 상세조회 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13a933c64e5_5_363"/>
          <p:cNvSpPr/>
          <p:nvPr/>
        </p:nvSpPr>
        <p:spPr>
          <a:xfrm>
            <a:off x="2695475" y="2581113"/>
            <a:ext cx="470400" cy="15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~</a:t>
            </a:r>
            <a:endParaRPr sz="900"/>
          </a:p>
        </p:txBody>
      </p:sp>
      <p:sp>
        <p:nvSpPr>
          <p:cNvPr id="1840" name="Google Shape;1840;g13a933c64e5_5_363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841" name="Google Shape;1841;g13a933c64e5_5_363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842" name="Google Shape;1842;g13a933c64e5_5_363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수강현황관리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수강현황관리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통계에 대한 내용을 확인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통계 결과를 보고싶은 기간 단위를 연도 또는 월 중 선택한다.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연도별 통계를 확인하고 싶은 경우 통계 시작년도와 마지막년도를 선택한다.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월별 통계를 확인하고 싶은 경우 원하는 연도를 선택한 후 확인할 월을 선택한다.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지점&gt;과정&gt;강의 순으로 선택할 수 있고, 각 항목에서 전체 또는 2개 이상을 선택하게 되면 다음 항목은 선택할 수 없다. 선택한 항목에 따라 매출액 또는 수강생 수의 변화를 확인할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항목과 기준을 선택한 뒤 조회 버튼을 누르면 통계 내용이 화면에 나온다.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내용이 화면에 표시된다.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3" name="Google Shape;1843;g13a933c64e5_5_363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</a:t>
            </a:r>
            <a:r>
              <a:rPr b="1" lang="en-US" sz="1800">
                <a:solidFill>
                  <a:schemeClr val="lt1"/>
                </a:solidFill>
              </a:rPr>
              <a:t>.15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관리자</a:t>
            </a:r>
            <a:r>
              <a:rPr b="1" lang="en-US" sz="1800">
                <a:solidFill>
                  <a:schemeClr val="lt1"/>
                </a:solidFill>
              </a:rPr>
              <a:t> 통계 페이지</a:t>
            </a:r>
            <a:endParaRPr/>
          </a:p>
        </p:txBody>
      </p:sp>
      <p:sp>
        <p:nvSpPr>
          <p:cNvPr id="1844" name="Google Shape;1844;g13a933c64e5_5_363"/>
          <p:cNvSpPr txBox="1"/>
          <p:nvPr/>
        </p:nvSpPr>
        <p:spPr>
          <a:xfrm>
            <a:off x="1661100" y="28539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845" name="Google Shape;1845;g13a933c64e5_5_363"/>
          <p:cNvSpPr/>
          <p:nvPr/>
        </p:nvSpPr>
        <p:spPr>
          <a:xfrm>
            <a:off x="315925" y="1892800"/>
            <a:ext cx="897900" cy="47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900">
                <a:solidFill>
                  <a:srgbClr val="000000"/>
                </a:solidFill>
              </a:rPr>
              <a:t>강의관리</a:t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900">
                <a:solidFill>
                  <a:srgbClr val="000000"/>
                </a:solidFill>
              </a:rPr>
              <a:t>회원관리</a:t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900">
                <a:solidFill>
                  <a:srgbClr val="000000"/>
                </a:solidFill>
              </a:rPr>
              <a:t>공지사항</a:t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</a:rPr>
              <a:t>온라인상담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900">
                <a:solidFill>
                  <a:srgbClr val="FF0000"/>
                </a:solidFill>
              </a:rPr>
              <a:t>수강현황관리</a:t>
            </a:r>
            <a:endParaRPr b="1"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FF0000"/>
                </a:solidFill>
                <a:highlight>
                  <a:srgbClr val="FFFF00"/>
                </a:highlight>
              </a:rPr>
              <a:t>-수강현황조회</a:t>
            </a:r>
            <a:endParaRPr b="1" sz="70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FF0000"/>
                </a:solidFill>
              </a:rPr>
              <a:t>-수강현황(그래프)</a:t>
            </a:r>
            <a:endParaRPr b="1"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g13a933c64e5_5_363"/>
          <p:cNvSpPr/>
          <p:nvPr/>
        </p:nvSpPr>
        <p:spPr>
          <a:xfrm>
            <a:off x="316050" y="1892800"/>
            <a:ext cx="897900" cy="4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관리자 PAGE</a:t>
            </a:r>
            <a:endParaRPr sz="900"/>
          </a:p>
        </p:txBody>
      </p:sp>
      <p:sp>
        <p:nvSpPr>
          <p:cNvPr id="1847" name="Google Shape;1847;g13a933c64e5_5_363"/>
          <p:cNvSpPr/>
          <p:nvPr/>
        </p:nvSpPr>
        <p:spPr>
          <a:xfrm>
            <a:off x="3023901" y="1971350"/>
            <a:ext cx="1852200" cy="4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1848" name="Google Shape;1848;g13a933c64e5_5_363"/>
          <p:cNvSpPr/>
          <p:nvPr/>
        </p:nvSpPr>
        <p:spPr>
          <a:xfrm>
            <a:off x="6231853" y="2061475"/>
            <a:ext cx="814200" cy="25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로그아웃</a:t>
            </a:r>
            <a:endParaRPr b="1" sz="1000"/>
          </a:p>
        </p:txBody>
      </p:sp>
      <p:sp>
        <p:nvSpPr>
          <p:cNvPr id="1849" name="Google Shape;1849;g13a933c64e5_5_363"/>
          <p:cNvSpPr/>
          <p:nvPr/>
        </p:nvSpPr>
        <p:spPr>
          <a:xfrm>
            <a:off x="1323950" y="3071125"/>
            <a:ext cx="480600" cy="1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지점</a:t>
            </a:r>
            <a:endParaRPr sz="1000"/>
          </a:p>
        </p:txBody>
      </p:sp>
      <p:sp>
        <p:nvSpPr>
          <p:cNvPr id="1850" name="Google Shape;1850;g13a933c64e5_5_363"/>
          <p:cNvSpPr txBox="1"/>
          <p:nvPr/>
        </p:nvSpPr>
        <p:spPr>
          <a:xfrm>
            <a:off x="1792904" y="3205943"/>
            <a:ext cx="48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전체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부천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화곡</a:t>
            </a:r>
            <a:endParaRPr sz="800"/>
          </a:p>
        </p:txBody>
      </p:sp>
      <p:sp>
        <p:nvSpPr>
          <p:cNvPr id="1851" name="Google Shape;1851;g13a933c64e5_5_363"/>
          <p:cNvSpPr/>
          <p:nvPr/>
        </p:nvSpPr>
        <p:spPr>
          <a:xfrm>
            <a:off x="2325750" y="3037950"/>
            <a:ext cx="480600" cy="1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과정</a:t>
            </a:r>
            <a:endParaRPr sz="1000"/>
          </a:p>
        </p:txBody>
      </p:sp>
      <p:sp>
        <p:nvSpPr>
          <p:cNvPr id="1852" name="Google Shape;1852;g13a933c64e5_5_363"/>
          <p:cNvSpPr txBox="1"/>
          <p:nvPr/>
        </p:nvSpPr>
        <p:spPr>
          <a:xfrm>
            <a:off x="2815496" y="3239125"/>
            <a:ext cx="63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전체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국비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백엔드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프론트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853" name="Google Shape;1853;g13a933c64e5_5_363"/>
          <p:cNvSpPr/>
          <p:nvPr/>
        </p:nvSpPr>
        <p:spPr>
          <a:xfrm>
            <a:off x="1787112" y="3322832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g13a933c64e5_5_363"/>
          <p:cNvSpPr/>
          <p:nvPr/>
        </p:nvSpPr>
        <p:spPr>
          <a:xfrm>
            <a:off x="1787112" y="3451906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g13a933c64e5_5_363"/>
          <p:cNvSpPr/>
          <p:nvPr/>
        </p:nvSpPr>
        <p:spPr>
          <a:xfrm>
            <a:off x="1787112" y="3580980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g13a933c64e5_5_363"/>
          <p:cNvSpPr/>
          <p:nvPr/>
        </p:nvSpPr>
        <p:spPr>
          <a:xfrm>
            <a:off x="2815511" y="3322832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g13a933c64e5_5_363"/>
          <p:cNvSpPr/>
          <p:nvPr/>
        </p:nvSpPr>
        <p:spPr>
          <a:xfrm>
            <a:off x="2815511" y="3451906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g13a933c64e5_5_363"/>
          <p:cNvSpPr/>
          <p:nvPr/>
        </p:nvSpPr>
        <p:spPr>
          <a:xfrm>
            <a:off x="2815511" y="3580980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g13a933c64e5_5_363"/>
          <p:cNvSpPr/>
          <p:nvPr/>
        </p:nvSpPr>
        <p:spPr>
          <a:xfrm>
            <a:off x="2815511" y="3710053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g13a933c64e5_5_363"/>
          <p:cNvSpPr/>
          <p:nvPr/>
        </p:nvSpPr>
        <p:spPr>
          <a:xfrm>
            <a:off x="6069621" y="3790150"/>
            <a:ext cx="630900" cy="21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조회</a:t>
            </a:r>
            <a:endParaRPr sz="1300"/>
          </a:p>
        </p:txBody>
      </p:sp>
      <p:sp>
        <p:nvSpPr>
          <p:cNvPr id="1861" name="Google Shape;1861;g13a933c64e5_5_363"/>
          <p:cNvSpPr/>
          <p:nvPr/>
        </p:nvSpPr>
        <p:spPr>
          <a:xfrm>
            <a:off x="1281128" y="2376500"/>
            <a:ext cx="480600" cy="1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기간</a:t>
            </a:r>
            <a:endParaRPr sz="1000"/>
          </a:p>
        </p:txBody>
      </p:sp>
      <p:sp>
        <p:nvSpPr>
          <p:cNvPr id="1862" name="Google Shape;1862;g13a933c64e5_5_363"/>
          <p:cNvSpPr/>
          <p:nvPr/>
        </p:nvSpPr>
        <p:spPr>
          <a:xfrm>
            <a:off x="2110526" y="2803950"/>
            <a:ext cx="630900" cy="15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2022년</a:t>
            </a:r>
            <a:endParaRPr sz="900"/>
          </a:p>
        </p:txBody>
      </p:sp>
      <p:sp>
        <p:nvSpPr>
          <p:cNvPr id="1863" name="Google Shape;1863;g13a933c64e5_5_363"/>
          <p:cNvSpPr/>
          <p:nvPr/>
        </p:nvSpPr>
        <p:spPr>
          <a:xfrm rot="10800000">
            <a:off x="2637582" y="2846995"/>
            <a:ext cx="57900" cy="60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g13a933c64e5_5_363"/>
          <p:cNvSpPr/>
          <p:nvPr/>
        </p:nvSpPr>
        <p:spPr>
          <a:xfrm>
            <a:off x="2741425" y="2800650"/>
            <a:ext cx="4326600" cy="15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ㅁ전체   ㅁ1월 ㅁ2월 ㅁ3월 ㅁ4월 ㅁ5월 ㅁ6월 ㅁ7월 ㅁ8월 ㅁ9월 ㅁ10월 ㅁ11월 ㅁ12월</a:t>
            </a:r>
            <a:endParaRPr sz="800"/>
          </a:p>
        </p:txBody>
      </p:sp>
      <p:pic>
        <p:nvPicPr>
          <p:cNvPr id="1865" name="Google Shape;1865;g13a933c64e5_5_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947" y="4148439"/>
            <a:ext cx="5603430" cy="1666237"/>
          </a:xfrm>
          <a:prstGeom prst="rect">
            <a:avLst/>
          </a:prstGeom>
          <a:noFill/>
          <a:ln>
            <a:noFill/>
          </a:ln>
        </p:spPr>
      </p:pic>
      <p:sp>
        <p:nvSpPr>
          <p:cNvPr id="1866" name="Google Shape;1866;g13a933c64e5_5_363"/>
          <p:cNvSpPr/>
          <p:nvPr/>
        </p:nvSpPr>
        <p:spPr>
          <a:xfrm>
            <a:off x="3375503" y="3065250"/>
            <a:ext cx="480600" cy="1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강의</a:t>
            </a:r>
            <a:endParaRPr sz="1000"/>
          </a:p>
        </p:txBody>
      </p:sp>
      <p:sp>
        <p:nvSpPr>
          <p:cNvPr id="1867" name="Google Shape;1867;g13a933c64e5_5_363"/>
          <p:cNvSpPr txBox="1"/>
          <p:nvPr/>
        </p:nvSpPr>
        <p:spPr>
          <a:xfrm>
            <a:off x="3813700" y="3239115"/>
            <a:ext cx="48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전체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강의1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강의2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강의3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868" name="Google Shape;1868;g13a933c64e5_5_363"/>
          <p:cNvSpPr/>
          <p:nvPr/>
        </p:nvSpPr>
        <p:spPr>
          <a:xfrm>
            <a:off x="3813700" y="3322832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g13a933c64e5_5_363"/>
          <p:cNvSpPr/>
          <p:nvPr/>
        </p:nvSpPr>
        <p:spPr>
          <a:xfrm>
            <a:off x="3816821" y="3452242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g13a933c64e5_5_363"/>
          <p:cNvSpPr/>
          <p:nvPr/>
        </p:nvSpPr>
        <p:spPr>
          <a:xfrm>
            <a:off x="3816821" y="3581651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g13a933c64e5_5_363"/>
          <p:cNvSpPr/>
          <p:nvPr/>
        </p:nvSpPr>
        <p:spPr>
          <a:xfrm>
            <a:off x="3813689" y="3735636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g13a933c64e5_5_363"/>
          <p:cNvSpPr/>
          <p:nvPr/>
        </p:nvSpPr>
        <p:spPr>
          <a:xfrm>
            <a:off x="1656875" y="1892800"/>
            <a:ext cx="582300" cy="18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부천</a:t>
            </a:r>
            <a:endParaRPr/>
          </a:p>
        </p:txBody>
      </p:sp>
      <p:sp>
        <p:nvSpPr>
          <p:cNvPr id="1873" name="Google Shape;1873;g13a933c64e5_5_363"/>
          <p:cNvSpPr/>
          <p:nvPr/>
        </p:nvSpPr>
        <p:spPr>
          <a:xfrm>
            <a:off x="2178903" y="1893100"/>
            <a:ext cx="582300" cy="18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화곡</a:t>
            </a:r>
            <a:endParaRPr/>
          </a:p>
        </p:txBody>
      </p:sp>
      <p:sp>
        <p:nvSpPr>
          <p:cNvPr id="1874" name="Google Shape;1874;g13a933c64e5_5_363"/>
          <p:cNvSpPr/>
          <p:nvPr/>
        </p:nvSpPr>
        <p:spPr>
          <a:xfrm>
            <a:off x="1142813" y="256840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ⓛ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5" name="Google Shape;1875;g13a933c64e5_5_363"/>
          <p:cNvSpPr/>
          <p:nvPr/>
        </p:nvSpPr>
        <p:spPr>
          <a:xfrm>
            <a:off x="2689488" y="233960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6" name="Google Shape;1876;g13a933c64e5_5_363"/>
          <p:cNvSpPr/>
          <p:nvPr/>
        </p:nvSpPr>
        <p:spPr>
          <a:xfrm>
            <a:off x="1919141" y="277114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7" name="Google Shape;1877;g13a933c64e5_5_363"/>
          <p:cNvSpPr/>
          <p:nvPr/>
        </p:nvSpPr>
        <p:spPr>
          <a:xfrm>
            <a:off x="1281113" y="3078650"/>
            <a:ext cx="4560300" cy="1010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g13a933c64e5_5_363"/>
          <p:cNvSpPr/>
          <p:nvPr/>
        </p:nvSpPr>
        <p:spPr>
          <a:xfrm>
            <a:off x="1051681" y="307719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9" name="Google Shape;1879;g13a933c64e5_5_363"/>
          <p:cNvSpPr/>
          <p:nvPr/>
        </p:nvSpPr>
        <p:spPr>
          <a:xfrm>
            <a:off x="6262994" y="3585237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0" name="Google Shape;1880;g13a933c64e5_5_363"/>
          <p:cNvSpPr/>
          <p:nvPr/>
        </p:nvSpPr>
        <p:spPr>
          <a:xfrm>
            <a:off x="1213956" y="4194024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1" name="Google Shape;1881;g13a933c64e5_5_363"/>
          <p:cNvSpPr/>
          <p:nvPr/>
        </p:nvSpPr>
        <p:spPr>
          <a:xfrm>
            <a:off x="1500600" y="2796475"/>
            <a:ext cx="470400" cy="15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월별</a:t>
            </a:r>
            <a:endParaRPr sz="900"/>
          </a:p>
        </p:txBody>
      </p:sp>
      <p:sp>
        <p:nvSpPr>
          <p:cNvPr id="1882" name="Google Shape;1882;g13a933c64e5_5_363"/>
          <p:cNvSpPr/>
          <p:nvPr/>
        </p:nvSpPr>
        <p:spPr>
          <a:xfrm>
            <a:off x="1500600" y="2613850"/>
            <a:ext cx="582300" cy="15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연도별</a:t>
            </a:r>
            <a:endParaRPr sz="900"/>
          </a:p>
        </p:txBody>
      </p:sp>
      <p:sp>
        <p:nvSpPr>
          <p:cNvPr id="1883" name="Google Shape;1883;g13a933c64e5_5_363"/>
          <p:cNvSpPr/>
          <p:nvPr/>
        </p:nvSpPr>
        <p:spPr>
          <a:xfrm>
            <a:off x="1433850" y="2650125"/>
            <a:ext cx="105000" cy="80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g13a933c64e5_5_363"/>
          <p:cNvSpPr/>
          <p:nvPr/>
        </p:nvSpPr>
        <p:spPr>
          <a:xfrm>
            <a:off x="1416575" y="2840701"/>
            <a:ext cx="105000" cy="80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g13a933c64e5_5_363"/>
          <p:cNvSpPr/>
          <p:nvPr/>
        </p:nvSpPr>
        <p:spPr>
          <a:xfrm>
            <a:off x="1452725" y="2886575"/>
            <a:ext cx="57900" cy="2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g13a933c64e5_5_363"/>
          <p:cNvSpPr/>
          <p:nvPr/>
        </p:nvSpPr>
        <p:spPr>
          <a:xfrm>
            <a:off x="2110526" y="2564525"/>
            <a:ext cx="630900" cy="15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2016</a:t>
            </a:r>
            <a:r>
              <a:rPr lang="en-US" sz="900"/>
              <a:t>년</a:t>
            </a:r>
            <a:endParaRPr sz="900"/>
          </a:p>
        </p:txBody>
      </p:sp>
      <p:sp>
        <p:nvSpPr>
          <p:cNvPr id="1887" name="Google Shape;1887;g13a933c64e5_5_363"/>
          <p:cNvSpPr/>
          <p:nvPr/>
        </p:nvSpPr>
        <p:spPr>
          <a:xfrm rot="10800000">
            <a:off x="2637582" y="2607570"/>
            <a:ext cx="57900" cy="60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g13a933c64e5_5_363"/>
          <p:cNvSpPr/>
          <p:nvPr/>
        </p:nvSpPr>
        <p:spPr>
          <a:xfrm>
            <a:off x="3140226" y="2564525"/>
            <a:ext cx="630900" cy="15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2022년</a:t>
            </a:r>
            <a:endParaRPr sz="900"/>
          </a:p>
        </p:txBody>
      </p:sp>
      <p:sp>
        <p:nvSpPr>
          <p:cNvPr id="1889" name="Google Shape;1889;g13a933c64e5_5_363"/>
          <p:cNvSpPr/>
          <p:nvPr/>
        </p:nvSpPr>
        <p:spPr>
          <a:xfrm rot="10800000">
            <a:off x="3667282" y="2607570"/>
            <a:ext cx="57900" cy="60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g13a933c64e5_5_363"/>
          <p:cNvSpPr/>
          <p:nvPr/>
        </p:nvSpPr>
        <p:spPr>
          <a:xfrm>
            <a:off x="2762900" y="2563350"/>
            <a:ext cx="309900" cy="15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~</a:t>
            </a:r>
            <a:endParaRPr sz="1900"/>
          </a:p>
        </p:txBody>
      </p:sp>
      <p:sp>
        <p:nvSpPr>
          <p:cNvPr id="1891" name="Google Shape;1891;g13a933c64e5_5_363"/>
          <p:cNvSpPr/>
          <p:nvPr/>
        </p:nvSpPr>
        <p:spPr>
          <a:xfrm>
            <a:off x="1371025" y="2613700"/>
            <a:ext cx="582300" cy="30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3a933c64e5_17_212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897" name="Google Shape;1897;g13a933c64e5_17_212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YEAR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MONTH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통계기준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STANDARD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YEAR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MONTH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통계기준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STANDARD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98" name="Google Shape;1898;g13a933c64e5_17_212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899" name="Google Shape;1899;g13a933c64e5_17_21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900" name="Google Shape;1900;g13a933c64e5_17_21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5.15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관리자 통계 페이지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13b471f8b37_11_142"/>
          <p:cNvSpPr/>
          <p:nvPr/>
        </p:nvSpPr>
        <p:spPr>
          <a:xfrm>
            <a:off x="2695475" y="2581113"/>
            <a:ext cx="470400" cy="15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~</a:t>
            </a:r>
            <a:endParaRPr sz="900"/>
          </a:p>
        </p:txBody>
      </p:sp>
      <p:sp>
        <p:nvSpPr>
          <p:cNvPr id="1906" name="Google Shape;1906;g13b471f8b37_11_142"/>
          <p:cNvSpPr txBox="1"/>
          <p:nvPr>
            <p:ph idx="12" type="sldNum"/>
          </p:nvPr>
        </p:nvSpPr>
        <p:spPr>
          <a:xfrm>
            <a:off x="3872880" y="6671742"/>
            <a:ext cx="2063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907" name="Google Shape;1907;g13b471f8b37_11_14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graphicFrame>
        <p:nvGraphicFramePr>
          <p:cNvPr id="1908" name="Google Shape;1908;g13b471f8b37_11_142"/>
          <p:cNvGraphicFramePr/>
          <p:nvPr/>
        </p:nvGraphicFramePr>
        <p:xfrm>
          <a:off x="315913" y="747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수강현황관리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수강현황관리(그래프)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통계에 대한 내용을 확인 할 수 있다.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통계 결과를 보고싶은 기간 단위를 연도 또는 월 중 선택한다.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연도별 통계를 확인하고 싶은 경우 통계 시작년도와 마지막년도를 선택한다.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월별 통계를 확인하고 싶은 경우 원하는 연도를 선택한 후 확인할 월을 선택한다.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지점&gt;과정&gt;강의 순으로 선택할 수 있고, 각 항목에서 전체 또는 2개 이상을 선택하게 되면 다음 항목은 선택할 수 없다. 선택한 항목에 따라 매출액 또는 수강생 수의 변화를 확인할 수 있다.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항목과 기준을 선택한 뒤 조회 버튼을 누르면 통계 내용이 화면에 나온다.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66700" lvl="0" marL="266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내용이 화면에 표시된다.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9" name="Google Shape;1909;g13b471f8b37_11_14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5.16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관리자 통계 페이지</a:t>
            </a:r>
            <a:endParaRPr/>
          </a:p>
        </p:txBody>
      </p:sp>
      <p:sp>
        <p:nvSpPr>
          <p:cNvPr id="1910" name="Google Shape;1910;g13b471f8b37_11_142"/>
          <p:cNvSpPr txBox="1"/>
          <p:nvPr/>
        </p:nvSpPr>
        <p:spPr>
          <a:xfrm>
            <a:off x="1661100" y="28539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1911" name="Google Shape;1911;g13b471f8b37_11_142"/>
          <p:cNvSpPr/>
          <p:nvPr/>
        </p:nvSpPr>
        <p:spPr>
          <a:xfrm>
            <a:off x="315925" y="1892800"/>
            <a:ext cx="897900" cy="47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900">
                <a:solidFill>
                  <a:srgbClr val="000000"/>
                </a:solidFill>
              </a:rPr>
              <a:t>강의관리</a:t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900">
                <a:solidFill>
                  <a:srgbClr val="000000"/>
                </a:solidFill>
              </a:rPr>
              <a:t>회원관리</a:t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900">
                <a:solidFill>
                  <a:srgbClr val="000000"/>
                </a:solidFill>
              </a:rPr>
              <a:t>공지사항</a:t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900">
                <a:solidFill>
                  <a:schemeClr val="dk1"/>
                </a:solidFill>
              </a:rPr>
              <a:t>온라인상담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900">
                <a:solidFill>
                  <a:srgbClr val="FF0000"/>
                </a:solidFill>
              </a:rPr>
              <a:t>수강현황관리</a:t>
            </a:r>
            <a:endParaRPr b="1"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FF0000"/>
                </a:solidFill>
                <a:highlight>
                  <a:srgbClr val="FFFFFF"/>
                </a:highlight>
              </a:rPr>
              <a:t>-수강현황조회</a:t>
            </a:r>
            <a:endParaRPr b="1" sz="7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FF0000"/>
                </a:solidFill>
              </a:rPr>
              <a:t>-</a:t>
            </a:r>
            <a:r>
              <a:rPr b="1" lang="en-US" sz="700">
                <a:solidFill>
                  <a:srgbClr val="FF0000"/>
                </a:solidFill>
                <a:highlight>
                  <a:srgbClr val="FFFF00"/>
                </a:highlight>
              </a:rPr>
              <a:t>수강현황(그래프)</a:t>
            </a:r>
            <a:endParaRPr b="1" sz="70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g13b471f8b37_11_142"/>
          <p:cNvSpPr/>
          <p:nvPr/>
        </p:nvSpPr>
        <p:spPr>
          <a:xfrm>
            <a:off x="316050" y="1892800"/>
            <a:ext cx="897900" cy="4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관리자 PAGE</a:t>
            </a:r>
            <a:endParaRPr sz="900"/>
          </a:p>
        </p:txBody>
      </p:sp>
      <p:sp>
        <p:nvSpPr>
          <p:cNvPr id="1913" name="Google Shape;1913;g13b471f8b37_11_142"/>
          <p:cNvSpPr/>
          <p:nvPr/>
        </p:nvSpPr>
        <p:spPr>
          <a:xfrm>
            <a:off x="3023901" y="1971350"/>
            <a:ext cx="1852200" cy="4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XX 학원</a:t>
            </a:r>
            <a:endParaRPr sz="3200"/>
          </a:p>
        </p:txBody>
      </p:sp>
      <p:sp>
        <p:nvSpPr>
          <p:cNvPr id="1914" name="Google Shape;1914;g13b471f8b37_11_142"/>
          <p:cNvSpPr/>
          <p:nvPr/>
        </p:nvSpPr>
        <p:spPr>
          <a:xfrm>
            <a:off x="6231853" y="2061475"/>
            <a:ext cx="814200" cy="25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로그아웃</a:t>
            </a:r>
            <a:endParaRPr b="1" sz="1000"/>
          </a:p>
        </p:txBody>
      </p:sp>
      <p:sp>
        <p:nvSpPr>
          <p:cNvPr id="1915" name="Google Shape;1915;g13b471f8b37_11_142"/>
          <p:cNvSpPr/>
          <p:nvPr/>
        </p:nvSpPr>
        <p:spPr>
          <a:xfrm>
            <a:off x="1323950" y="3071125"/>
            <a:ext cx="480600" cy="1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지점</a:t>
            </a:r>
            <a:endParaRPr sz="1000"/>
          </a:p>
        </p:txBody>
      </p:sp>
      <p:sp>
        <p:nvSpPr>
          <p:cNvPr id="1916" name="Google Shape;1916;g13b471f8b37_11_142"/>
          <p:cNvSpPr txBox="1"/>
          <p:nvPr/>
        </p:nvSpPr>
        <p:spPr>
          <a:xfrm>
            <a:off x="1792904" y="3205943"/>
            <a:ext cx="48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전체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부천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화곡</a:t>
            </a:r>
            <a:endParaRPr sz="800"/>
          </a:p>
        </p:txBody>
      </p:sp>
      <p:sp>
        <p:nvSpPr>
          <p:cNvPr id="1917" name="Google Shape;1917;g13b471f8b37_11_142"/>
          <p:cNvSpPr/>
          <p:nvPr/>
        </p:nvSpPr>
        <p:spPr>
          <a:xfrm>
            <a:off x="2325750" y="3037950"/>
            <a:ext cx="480600" cy="1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과정</a:t>
            </a:r>
            <a:endParaRPr sz="1000"/>
          </a:p>
        </p:txBody>
      </p:sp>
      <p:sp>
        <p:nvSpPr>
          <p:cNvPr id="1918" name="Google Shape;1918;g13b471f8b37_11_142"/>
          <p:cNvSpPr txBox="1"/>
          <p:nvPr/>
        </p:nvSpPr>
        <p:spPr>
          <a:xfrm>
            <a:off x="2815496" y="3239125"/>
            <a:ext cx="63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전체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국비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백엔드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프론트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919" name="Google Shape;1919;g13b471f8b37_11_142"/>
          <p:cNvSpPr/>
          <p:nvPr/>
        </p:nvSpPr>
        <p:spPr>
          <a:xfrm>
            <a:off x="1787112" y="3322832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g13b471f8b37_11_142"/>
          <p:cNvSpPr/>
          <p:nvPr/>
        </p:nvSpPr>
        <p:spPr>
          <a:xfrm>
            <a:off x="1787112" y="3451906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g13b471f8b37_11_142"/>
          <p:cNvSpPr/>
          <p:nvPr/>
        </p:nvSpPr>
        <p:spPr>
          <a:xfrm>
            <a:off x="1787112" y="3580980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g13b471f8b37_11_142"/>
          <p:cNvSpPr/>
          <p:nvPr/>
        </p:nvSpPr>
        <p:spPr>
          <a:xfrm>
            <a:off x="2815511" y="3322832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g13b471f8b37_11_142"/>
          <p:cNvSpPr/>
          <p:nvPr/>
        </p:nvSpPr>
        <p:spPr>
          <a:xfrm>
            <a:off x="2815511" y="3451906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g13b471f8b37_11_142"/>
          <p:cNvSpPr/>
          <p:nvPr/>
        </p:nvSpPr>
        <p:spPr>
          <a:xfrm>
            <a:off x="2815511" y="3580980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g13b471f8b37_11_142"/>
          <p:cNvSpPr/>
          <p:nvPr/>
        </p:nvSpPr>
        <p:spPr>
          <a:xfrm>
            <a:off x="2815511" y="3710053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g13b471f8b37_11_142"/>
          <p:cNvSpPr/>
          <p:nvPr/>
        </p:nvSpPr>
        <p:spPr>
          <a:xfrm>
            <a:off x="6069621" y="3790150"/>
            <a:ext cx="630900" cy="21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조회</a:t>
            </a:r>
            <a:endParaRPr sz="1300"/>
          </a:p>
        </p:txBody>
      </p:sp>
      <p:sp>
        <p:nvSpPr>
          <p:cNvPr id="1927" name="Google Shape;1927;g13b471f8b37_11_142"/>
          <p:cNvSpPr/>
          <p:nvPr/>
        </p:nvSpPr>
        <p:spPr>
          <a:xfrm>
            <a:off x="1281128" y="2376500"/>
            <a:ext cx="480600" cy="1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기간</a:t>
            </a:r>
            <a:endParaRPr sz="1000"/>
          </a:p>
        </p:txBody>
      </p:sp>
      <p:sp>
        <p:nvSpPr>
          <p:cNvPr id="1928" name="Google Shape;1928;g13b471f8b37_11_142"/>
          <p:cNvSpPr/>
          <p:nvPr/>
        </p:nvSpPr>
        <p:spPr>
          <a:xfrm>
            <a:off x="2110526" y="2803950"/>
            <a:ext cx="630900" cy="15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2022년</a:t>
            </a:r>
            <a:endParaRPr sz="900"/>
          </a:p>
        </p:txBody>
      </p:sp>
      <p:sp>
        <p:nvSpPr>
          <p:cNvPr id="1929" name="Google Shape;1929;g13b471f8b37_11_142"/>
          <p:cNvSpPr/>
          <p:nvPr/>
        </p:nvSpPr>
        <p:spPr>
          <a:xfrm rot="10800000">
            <a:off x="2637582" y="2846995"/>
            <a:ext cx="57900" cy="60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g13b471f8b37_11_142"/>
          <p:cNvSpPr/>
          <p:nvPr/>
        </p:nvSpPr>
        <p:spPr>
          <a:xfrm>
            <a:off x="2741425" y="2800650"/>
            <a:ext cx="4326600" cy="15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ㅁ전체   ㅁ1월 ㅁ2월 ㅁ3월 ㅁ4월 ㅁ5월 ㅁ6월 ㅁ7월 ㅁ8월 ㅁ9월 ㅁ10월 ㅁ11월 ㅁ12월</a:t>
            </a:r>
            <a:endParaRPr sz="800"/>
          </a:p>
        </p:txBody>
      </p:sp>
      <p:sp>
        <p:nvSpPr>
          <p:cNvPr id="1931" name="Google Shape;1931;g13b471f8b37_11_142"/>
          <p:cNvSpPr/>
          <p:nvPr/>
        </p:nvSpPr>
        <p:spPr>
          <a:xfrm>
            <a:off x="3375503" y="3065250"/>
            <a:ext cx="480600" cy="1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강의</a:t>
            </a:r>
            <a:endParaRPr sz="1000"/>
          </a:p>
        </p:txBody>
      </p:sp>
      <p:sp>
        <p:nvSpPr>
          <p:cNvPr id="1932" name="Google Shape;1932;g13b471f8b37_11_142"/>
          <p:cNvSpPr txBox="1"/>
          <p:nvPr/>
        </p:nvSpPr>
        <p:spPr>
          <a:xfrm>
            <a:off x="3813700" y="3239115"/>
            <a:ext cx="48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전체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강의1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강의2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강의3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933" name="Google Shape;1933;g13b471f8b37_11_142"/>
          <p:cNvSpPr/>
          <p:nvPr/>
        </p:nvSpPr>
        <p:spPr>
          <a:xfrm>
            <a:off x="3813700" y="3322832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g13b471f8b37_11_142"/>
          <p:cNvSpPr/>
          <p:nvPr/>
        </p:nvSpPr>
        <p:spPr>
          <a:xfrm>
            <a:off x="3816821" y="3452242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g13b471f8b37_11_142"/>
          <p:cNvSpPr/>
          <p:nvPr/>
        </p:nvSpPr>
        <p:spPr>
          <a:xfrm>
            <a:off x="3816821" y="3581651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g13b471f8b37_11_142"/>
          <p:cNvSpPr/>
          <p:nvPr/>
        </p:nvSpPr>
        <p:spPr>
          <a:xfrm>
            <a:off x="3813689" y="3735636"/>
            <a:ext cx="57900" cy="8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g13b471f8b37_11_142"/>
          <p:cNvSpPr/>
          <p:nvPr/>
        </p:nvSpPr>
        <p:spPr>
          <a:xfrm>
            <a:off x="1656875" y="1892800"/>
            <a:ext cx="582300" cy="18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부천</a:t>
            </a:r>
            <a:endParaRPr/>
          </a:p>
        </p:txBody>
      </p:sp>
      <p:sp>
        <p:nvSpPr>
          <p:cNvPr id="1938" name="Google Shape;1938;g13b471f8b37_11_142"/>
          <p:cNvSpPr/>
          <p:nvPr/>
        </p:nvSpPr>
        <p:spPr>
          <a:xfrm>
            <a:off x="2178903" y="1893100"/>
            <a:ext cx="582300" cy="18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화곡</a:t>
            </a:r>
            <a:endParaRPr/>
          </a:p>
        </p:txBody>
      </p:sp>
      <p:sp>
        <p:nvSpPr>
          <p:cNvPr id="1939" name="Google Shape;1939;g13b471f8b37_11_142"/>
          <p:cNvSpPr/>
          <p:nvPr/>
        </p:nvSpPr>
        <p:spPr>
          <a:xfrm>
            <a:off x="1142813" y="256840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ⓛ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0" name="Google Shape;1940;g13b471f8b37_11_142"/>
          <p:cNvSpPr/>
          <p:nvPr/>
        </p:nvSpPr>
        <p:spPr>
          <a:xfrm>
            <a:off x="2689488" y="2339600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1" name="Google Shape;1941;g13b471f8b37_11_142"/>
          <p:cNvSpPr/>
          <p:nvPr/>
        </p:nvSpPr>
        <p:spPr>
          <a:xfrm>
            <a:off x="1919141" y="2771149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2" name="Google Shape;1942;g13b471f8b37_11_142"/>
          <p:cNvSpPr/>
          <p:nvPr/>
        </p:nvSpPr>
        <p:spPr>
          <a:xfrm>
            <a:off x="1281113" y="3002450"/>
            <a:ext cx="4560300" cy="1010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g13b471f8b37_11_142"/>
          <p:cNvSpPr/>
          <p:nvPr/>
        </p:nvSpPr>
        <p:spPr>
          <a:xfrm>
            <a:off x="1051681" y="307719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4" name="Google Shape;1944;g13b471f8b37_11_142"/>
          <p:cNvSpPr/>
          <p:nvPr/>
        </p:nvSpPr>
        <p:spPr>
          <a:xfrm>
            <a:off x="6262994" y="3585237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5" name="Google Shape;1945;g13b471f8b37_11_142"/>
          <p:cNvSpPr/>
          <p:nvPr/>
        </p:nvSpPr>
        <p:spPr>
          <a:xfrm>
            <a:off x="1500600" y="2796475"/>
            <a:ext cx="470400" cy="15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월별</a:t>
            </a:r>
            <a:endParaRPr sz="900"/>
          </a:p>
        </p:txBody>
      </p:sp>
      <p:sp>
        <p:nvSpPr>
          <p:cNvPr id="1946" name="Google Shape;1946;g13b471f8b37_11_142"/>
          <p:cNvSpPr/>
          <p:nvPr/>
        </p:nvSpPr>
        <p:spPr>
          <a:xfrm>
            <a:off x="1500600" y="2613850"/>
            <a:ext cx="582300" cy="15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연도별</a:t>
            </a:r>
            <a:endParaRPr sz="900"/>
          </a:p>
        </p:txBody>
      </p:sp>
      <p:sp>
        <p:nvSpPr>
          <p:cNvPr id="1947" name="Google Shape;1947;g13b471f8b37_11_142"/>
          <p:cNvSpPr/>
          <p:nvPr/>
        </p:nvSpPr>
        <p:spPr>
          <a:xfrm>
            <a:off x="1433850" y="2650125"/>
            <a:ext cx="105000" cy="80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g13b471f8b37_11_142"/>
          <p:cNvSpPr/>
          <p:nvPr/>
        </p:nvSpPr>
        <p:spPr>
          <a:xfrm>
            <a:off x="1416575" y="2840701"/>
            <a:ext cx="105000" cy="80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g13b471f8b37_11_142"/>
          <p:cNvSpPr/>
          <p:nvPr/>
        </p:nvSpPr>
        <p:spPr>
          <a:xfrm>
            <a:off x="1452725" y="2886575"/>
            <a:ext cx="57900" cy="2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g13b471f8b37_11_142"/>
          <p:cNvSpPr/>
          <p:nvPr/>
        </p:nvSpPr>
        <p:spPr>
          <a:xfrm>
            <a:off x="2110526" y="2564525"/>
            <a:ext cx="630900" cy="15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2016년</a:t>
            </a:r>
            <a:endParaRPr sz="900"/>
          </a:p>
        </p:txBody>
      </p:sp>
      <p:sp>
        <p:nvSpPr>
          <p:cNvPr id="1951" name="Google Shape;1951;g13b471f8b37_11_142"/>
          <p:cNvSpPr/>
          <p:nvPr/>
        </p:nvSpPr>
        <p:spPr>
          <a:xfrm rot="10800000">
            <a:off x="2637582" y="2607570"/>
            <a:ext cx="57900" cy="60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g13b471f8b37_11_142"/>
          <p:cNvSpPr/>
          <p:nvPr/>
        </p:nvSpPr>
        <p:spPr>
          <a:xfrm>
            <a:off x="3140226" y="2564525"/>
            <a:ext cx="630900" cy="15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2022년</a:t>
            </a:r>
            <a:endParaRPr sz="900"/>
          </a:p>
        </p:txBody>
      </p:sp>
      <p:sp>
        <p:nvSpPr>
          <p:cNvPr id="1953" name="Google Shape;1953;g13b471f8b37_11_142"/>
          <p:cNvSpPr/>
          <p:nvPr/>
        </p:nvSpPr>
        <p:spPr>
          <a:xfrm rot="10800000">
            <a:off x="3667282" y="2607570"/>
            <a:ext cx="57900" cy="60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g13b471f8b37_11_142"/>
          <p:cNvSpPr/>
          <p:nvPr/>
        </p:nvSpPr>
        <p:spPr>
          <a:xfrm>
            <a:off x="2762900" y="2563350"/>
            <a:ext cx="309900" cy="15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~</a:t>
            </a:r>
            <a:endParaRPr sz="1900"/>
          </a:p>
        </p:txBody>
      </p:sp>
      <p:sp>
        <p:nvSpPr>
          <p:cNvPr id="1955" name="Google Shape;1955;g13b471f8b37_11_142"/>
          <p:cNvSpPr/>
          <p:nvPr/>
        </p:nvSpPr>
        <p:spPr>
          <a:xfrm>
            <a:off x="1371025" y="2613700"/>
            <a:ext cx="582300" cy="30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6" name="Google Shape;1956;g13b471f8b37_11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150" y="4234888"/>
            <a:ext cx="3928526" cy="2230338"/>
          </a:xfrm>
          <a:prstGeom prst="rect">
            <a:avLst/>
          </a:prstGeom>
          <a:noFill/>
          <a:ln>
            <a:noFill/>
          </a:ln>
        </p:spPr>
      </p:pic>
      <p:sp>
        <p:nvSpPr>
          <p:cNvPr id="1957" name="Google Shape;1957;g13b471f8b37_11_142"/>
          <p:cNvSpPr txBox="1"/>
          <p:nvPr/>
        </p:nvSpPr>
        <p:spPr>
          <a:xfrm>
            <a:off x="1290150" y="4104775"/>
            <a:ext cx="6654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-1,800,000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-1,600,000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-1,400,000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-1,200,000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-1,000,000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-800,000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-600,000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-400,000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-200,000</a:t>
            </a:r>
            <a:endParaRPr sz="700"/>
          </a:p>
        </p:txBody>
      </p:sp>
      <p:sp>
        <p:nvSpPr>
          <p:cNvPr id="1958" name="Google Shape;1958;g13b471f8b37_11_142"/>
          <p:cNvSpPr/>
          <p:nvPr/>
        </p:nvSpPr>
        <p:spPr>
          <a:xfrm>
            <a:off x="2031031" y="4117599"/>
            <a:ext cx="3084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13b471f8b37_11_198"/>
          <p:cNvSpPr txBox="1"/>
          <p:nvPr>
            <p:ph idx="12" type="sldNum"/>
          </p:nvPr>
        </p:nvSpPr>
        <p:spPr>
          <a:xfrm>
            <a:off x="3872880" y="6523428"/>
            <a:ext cx="2063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964" name="Google Shape;1964;g13b471f8b37_11_198"/>
          <p:cNvGraphicFramePr/>
          <p:nvPr/>
        </p:nvGraphicFramePr>
        <p:xfrm>
          <a:off x="560511" y="10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96425"/>
                <a:gridCol w="1782425"/>
                <a:gridCol w="2621100"/>
                <a:gridCol w="941075"/>
                <a:gridCol w="1568450"/>
                <a:gridCol w="1019500"/>
              </a:tblGrid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</a:t>
                      </a:r>
                      <a:endParaRPr b="1"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 명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필수여부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I/O 유형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초기값</a:t>
                      </a:r>
                      <a:endParaRPr/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YEAR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MONTH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통계기준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STANDARD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YEAR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MONTH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COURSE_NAME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강의명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통계기준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STANDARD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2875" marL="628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5" name="Google Shape;1965;g13b471f8b37_11_198"/>
          <p:cNvSpPr/>
          <p:nvPr/>
        </p:nvSpPr>
        <p:spPr>
          <a:xfrm>
            <a:off x="425987" y="703729"/>
            <a:ext cx="138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화면입출력정보</a:t>
            </a:r>
            <a:endParaRPr/>
          </a:p>
        </p:txBody>
      </p:sp>
      <p:sp>
        <p:nvSpPr>
          <p:cNvPr id="1966" name="Google Shape;1966;g13b471f8b37_11_198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1967" name="Google Shape;1967;g13b471f8b37_11_198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lt1"/>
                </a:solidFill>
              </a:rPr>
              <a:t>5.16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관리자 통계 페이지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3" name="Google Shape;273;g13a933c64e5_7_262"/>
          <p:cNvGraphicFramePr/>
          <p:nvPr/>
        </p:nvGraphicFramePr>
        <p:xfrm>
          <a:off x="268451" y="759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{85372865-D1E1-4589-82DA-60275557A802}</a:tableStyleId>
              </a:tblPr>
              <a:tblGrid>
                <a:gridCol w="965200"/>
                <a:gridCol w="3671875"/>
                <a:gridCol w="936625"/>
                <a:gridCol w="1223625"/>
                <a:gridCol w="2475250"/>
              </a:tblGrid>
              <a:tr h="29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Level1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Level2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U_SI_05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/>
                    </a:p>
                  </a:txBody>
                  <a:tcPr marT="46800" marB="46800" marR="90000" marL="90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ID/PW 찾기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9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화면개요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이름,전화번호,이메일을 통하여 ID를 찾을 수 있다.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이름,전화번호,이메일 ID를 통하여 PW를 찾을 수 있다.</a:t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7800">
                <a:tc gridSpan="4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-180975" lvl="0" marL="1809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311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이름과 휴대폰번호를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이름과 이메일을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이름과 휴대폰번호, 아이디를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이름과 이메일, 아이디를 입력한다.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4" name="Google Shape;274;g13a933c64e5_7_262"/>
          <p:cNvSpPr/>
          <p:nvPr/>
        </p:nvSpPr>
        <p:spPr>
          <a:xfrm>
            <a:off x="2215539" y="3286713"/>
            <a:ext cx="3039900" cy="188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3a933c64e5_7_262"/>
          <p:cNvSpPr txBox="1"/>
          <p:nvPr/>
        </p:nvSpPr>
        <p:spPr>
          <a:xfrm>
            <a:off x="2465063" y="3472931"/>
            <a:ext cx="8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ID찾기</a:t>
            </a:r>
            <a:endParaRPr sz="1200"/>
          </a:p>
        </p:txBody>
      </p:sp>
      <p:sp>
        <p:nvSpPr>
          <p:cNvPr id="276" name="Google Shape;276;g13a933c64e5_7_262"/>
          <p:cNvSpPr txBox="1"/>
          <p:nvPr/>
        </p:nvSpPr>
        <p:spPr>
          <a:xfrm>
            <a:off x="2449360" y="3893688"/>
            <a:ext cx="886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/>
              <a:t>휴대폰으로 찾기</a:t>
            </a:r>
            <a:endParaRPr sz="550"/>
          </a:p>
        </p:txBody>
      </p:sp>
      <p:sp>
        <p:nvSpPr>
          <p:cNvPr id="277" name="Google Shape;277;g13a933c64e5_7_262"/>
          <p:cNvSpPr txBox="1"/>
          <p:nvPr/>
        </p:nvSpPr>
        <p:spPr>
          <a:xfrm>
            <a:off x="2449360" y="4352905"/>
            <a:ext cx="886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이메일로 찾기</a:t>
            </a:r>
            <a:endParaRPr sz="600"/>
          </a:p>
        </p:txBody>
      </p:sp>
      <p:sp>
        <p:nvSpPr>
          <p:cNvPr id="278" name="Google Shape;278;g13a933c64e5_7_262"/>
          <p:cNvSpPr/>
          <p:nvPr/>
        </p:nvSpPr>
        <p:spPr>
          <a:xfrm>
            <a:off x="3145564" y="4436703"/>
            <a:ext cx="107400" cy="111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13a933c64e5_7_262"/>
          <p:cNvSpPr/>
          <p:nvPr/>
        </p:nvSpPr>
        <p:spPr>
          <a:xfrm>
            <a:off x="3145564" y="3966456"/>
            <a:ext cx="107400" cy="111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3a933c64e5_7_262"/>
          <p:cNvSpPr txBox="1"/>
          <p:nvPr/>
        </p:nvSpPr>
        <p:spPr>
          <a:xfrm>
            <a:off x="4143933" y="3472931"/>
            <a:ext cx="8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PW찾기</a:t>
            </a:r>
            <a:endParaRPr sz="1200"/>
          </a:p>
        </p:txBody>
      </p:sp>
      <p:sp>
        <p:nvSpPr>
          <p:cNvPr id="281" name="Google Shape;281;g13a933c64e5_7_262"/>
          <p:cNvSpPr txBox="1"/>
          <p:nvPr/>
        </p:nvSpPr>
        <p:spPr>
          <a:xfrm>
            <a:off x="4128230" y="3882658"/>
            <a:ext cx="886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/>
              <a:t>휴대폰으로 찾기</a:t>
            </a:r>
            <a:endParaRPr sz="550"/>
          </a:p>
        </p:txBody>
      </p:sp>
      <p:sp>
        <p:nvSpPr>
          <p:cNvPr id="282" name="Google Shape;282;g13a933c64e5_7_262"/>
          <p:cNvSpPr txBox="1"/>
          <p:nvPr/>
        </p:nvSpPr>
        <p:spPr>
          <a:xfrm>
            <a:off x="4128230" y="4352905"/>
            <a:ext cx="886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이메일로 찾기</a:t>
            </a:r>
            <a:endParaRPr sz="600"/>
          </a:p>
        </p:txBody>
      </p:sp>
      <p:sp>
        <p:nvSpPr>
          <p:cNvPr id="283" name="Google Shape;283;g13a933c64e5_7_262"/>
          <p:cNvSpPr/>
          <p:nvPr/>
        </p:nvSpPr>
        <p:spPr>
          <a:xfrm>
            <a:off x="4891607" y="4436703"/>
            <a:ext cx="107400" cy="111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3a933c64e5_7_262"/>
          <p:cNvSpPr/>
          <p:nvPr/>
        </p:nvSpPr>
        <p:spPr>
          <a:xfrm>
            <a:off x="4891607" y="3966456"/>
            <a:ext cx="107400" cy="111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5" name="Google Shape;285;g13a933c64e5_7_262"/>
          <p:cNvCxnSpPr>
            <a:stCxn id="279" idx="4"/>
          </p:cNvCxnSpPr>
          <p:nvPr/>
        </p:nvCxnSpPr>
        <p:spPr>
          <a:xfrm rot="5400000">
            <a:off x="2186014" y="3376806"/>
            <a:ext cx="312000" cy="17145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g13a933c64e5_7_262"/>
          <p:cNvSpPr/>
          <p:nvPr/>
        </p:nvSpPr>
        <p:spPr>
          <a:xfrm>
            <a:off x="450418" y="4027024"/>
            <a:ext cx="1034100" cy="17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이름 : ○</a:t>
            </a:r>
            <a:r>
              <a:rPr lang="en-US" sz="600">
                <a:solidFill>
                  <a:srgbClr val="000000"/>
                </a:solidFill>
              </a:rPr>
              <a:t>○○</a:t>
            </a:r>
            <a:endParaRPr sz="600"/>
          </a:p>
        </p:txBody>
      </p:sp>
      <p:sp>
        <p:nvSpPr>
          <p:cNvPr id="287" name="Google Shape;287;g13a933c64e5_7_262"/>
          <p:cNvSpPr/>
          <p:nvPr/>
        </p:nvSpPr>
        <p:spPr>
          <a:xfrm>
            <a:off x="450418" y="4283098"/>
            <a:ext cx="1034100" cy="17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번호 : ○</a:t>
            </a:r>
            <a:r>
              <a:rPr lang="en-US" sz="600">
                <a:solidFill>
                  <a:srgbClr val="000000"/>
                </a:solidFill>
              </a:rPr>
              <a:t>○○ - ○○○○ - ○○○○</a:t>
            </a:r>
            <a:endParaRPr sz="600"/>
          </a:p>
        </p:txBody>
      </p:sp>
      <p:sp>
        <p:nvSpPr>
          <p:cNvPr id="288" name="Google Shape;288;g13a933c64e5_7_262"/>
          <p:cNvSpPr txBox="1"/>
          <p:nvPr/>
        </p:nvSpPr>
        <p:spPr>
          <a:xfrm>
            <a:off x="1260744" y="3705775"/>
            <a:ext cx="7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/>
              <a:t>클릭시 아래 화면 보이게</a:t>
            </a:r>
            <a:br>
              <a:rPr lang="en-US" sz="400"/>
            </a:br>
            <a:r>
              <a:rPr lang="en-US" sz="400"/>
              <a:t>html display visibility 프로퍼티사용</a:t>
            </a:r>
            <a:endParaRPr sz="400"/>
          </a:p>
        </p:txBody>
      </p:sp>
      <p:cxnSp>
        <p:nvCxnSpPr>
          <p:cNvPr id="289" name="Google Shape;289;g13a933c64e5_7_262"/>
          <p:cNvCxnSpPr>
            <a:stCxn id="278" idx="3"/>
          </p:cNvCxnSpPr>
          <p:nvPr/>
        </p:nvCxnSpPr>
        <p:spPr>
          <a:xfrm rot="5400000">
            <a:off x="1837992" y="4057660"/>
            <a:ext cx="849000" cy="17976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g13a933c64e5_7_262"/>
          <p:cNvSpPr/>
          <p:nvPr/>
        </p:nvSpPr>
        <p:spPr>
          <a:xfrm>
            <a:off x="329525" y="5017727"/>
            <a:ext cx="1034100" cy="17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이름 : ○</a:t>
            </a:r>
            <a:r>
              <a:rPr lang="en-US" sz="600">
                <a:solidFill>
                  <a:srgbClr val="000000"/>
                </a:solidFill>
              </a:rPr>
              <a:t>○○</a:t>
            </a:r>
            <a:endParaRPr sz="600"/>
          </a:p>
        </p:txBody>
      </p:sp>
      <p:sp>
        <p:nvSpPr>
          <p:cNvPr id="291" name="Google Shape;291;g13a933c64e5_7_262"/>
          <p:cNvSpPr/>
          <p:nvPr/>
        </p:nvSpPr>
        <p:spPr>
          <a:xfrm>
            <a:off x="329525" y="5273800"/>
            <a:ext cx="1034100" cy="17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이메일  : ○</a:t>
            </a:r>
            <a:r>
              <a:rPr lang="en-US" sz="600">
                <a:solidFill>
                  <a:srgbClr val="000000"/>
                </a:solidFill>
              </a:rPr>
              <a:t>○○@○○○.com</a:t>
            </a:r>
            <a:endParaRPr sz="600"/>
          </a:p>
        </p:txBody>
      </p:sp>
      <p:sp>
        <p:nvSpPr>
          <p:cNvPr id="292" name="Google Shape;292;g13a933c64e5_7_262"/>
          <p:cNvSpPr/>
          <p:nvPr/>
        </p:nvSpPr>
        <p:spPr>
          <a:xfrm>
            <a:off x="5867593" y="3170375"/>
            <a:ext cx="1034100" cy="17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이름 : ○</a:t>
            </a:r>
            <a:r>
              <a:rPr lang="en-US" sz="600">
                <a:solidFill>
                  <a:srgbClr val="000000"/>
                </a:solidFill>
              </a:rPr>
              <a:t>○○</a:t>
            </a:r>
            <a:endParaRPr sz="600"/>
          </a:p>
        </p:txBody>
      </p:sp>
      <p:sp>
        <p:nvSpPr>
          <p:cNvPr id="293" name="Google Shape;293;g13a933c64e5_7_262"/>
          <p:cNvSpPr/>
          <p:nvPr/>
        </p:nvSpPr>
        <p:spPr>
          <a:xfrm>
            <a:off x="5867593" y="3426448"/>
            <a:ext cx="1034100" cy="17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ID : </a:t>
            </a:r>
            <a:endParaRPr sz="600"/>
          </a:p>
        </p:txBody>
      </p:sp>
      <p:sp>
        <p:nvSpPr>
          <p:cNvPr id="294" name="Google Shape;294;g13a933c64e5_7_262"/>
          <p:cNvSpPr/>
          <p:nvPr/>
        </p:nvSpPr>
        <p:spPr>
          <a:xfrm>
            <a:off x="5867593" y="3682522"/>
            <a:ext cx="1034100" cy="17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번호 : ○</a:t>
            </a:r>
            <a:r>
              <a:rPr lang="en-US" sz="600">
                <a:solidFill>
                  <a:srgbClr val="000000"/>
                </a:solidFill>
              </a:rPr>
              <a:t>○○ - ○○○○ - ○○○○</a:t>
            </a:r>
            <a:endParaRPr sz="600"/>
          </a:p>
        </p:txBody>
      </p:sp>
      <p:sp>
        <p:nvSpPr>
          <p:cNvPr id="295" name="Google Shape;295;g13a933c64e5_7_262"/>
          <p:cNvSpPr/>
          <p:nvPr/>
        </p:nvSpPr>
        <p:spPr>
          <a:xfrm>
            <a:off x="5867593" y="4483186"/>
            <a:ext cx="1034100" cy="17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이름 : ○</a:t>
            </a:r>
            <a:r>
              <a:rPr lang="en-US" sz="600">
                <a:solidFill>
                  <a:srgbClr val="000000"/>
                </a:solidFill>
              </a:rPr>
              <a:t>○○</a:t>
            </a:r>
            <a:endParaRPr sz="600"/>
          </a:p>
        </p:txBody>
      </p:sp>
      <p:sp>
        <p:nvSpPr>
          <p:cNvPr id="296" name="Google Shape;296;g13a933c64e5_7_262"/>
          <p:cNvSpPr/>
          <p:nvPr/>
        </p:nvSpPr>
        <p:spPr>
          <a:xfrm>
            <a:off x="5867593" y="4739259"/>
            <a:ext cx="1034100" cy="17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ID : </a:t>
            </a:r>
            <a:endParaRPr sz="600"/>
          </a:p>
        </p:txBody>
      </p:sp>
      <p:sp>
        <p:nvSpPr>
          <p:cNvPr id="297" name="Google Shape;297;g13a933c64e5_7_262"/>
          <p:cNvSpPr/>
          <p:nvPr/>
        </p:nvSpPr>
        <p:spPr>
          <a:xfrm>
            <a:off x="5867593" y="4995333"/>
            <a:ext cx="1034100" cy="17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600">
                <a:solidFill>
                  <a:srgbClr val="000000"/>
                </a:solidFill>
              </a:rPr>
              <a:t>이메일  : ○○○@○○○.com</a:t>
            </a:r>
            <a:endParaRPr sz="600"/>
          </a:p>
        </p:txBody>
      </p:sp>
      <p:cxnSp>
        <p:nvCxnSpPr>
          <p:cNvPr id="298" name="Google Shape;298;g13a933c64e5_7_262"/>
          <p:cNvCxnSpPr>
            <a:stCxn id="284" idx="6"/>
            <a:endCxn id="293" idx="1"/>
          </p:cNvCxnSpPr>
          <p:nvPr/>
        </p:nvCxnSpPr>
        <p:spPr>
          <a:xfrm flipH="1" rot="10800000">
            <a:off x="4999007" y="3514956"/>
            <a:ext cx="868500" cy="5073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g13a933c64e5_7_262"/>
          <p:cNvCxnSpPr>
            <a:stCxn id="283" idx="6"/>
            <a:endCxn id="296" idx="1"/>
          </p:cNvCxnSpPr>
          <p:nvPr/>
        </p:nvCxnSpPr>
        <p:spPr>
          <a:xfrm>
            <a:off x="4999007" y="4492503"/>
            <a:ext cx="868500" cy="3354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g13a933c64e5_7_262"/>
          <p:cNvSpPr txBox="1"/>
          <p:nvPr/>
        </p:nvSpPr>
        <p:spPr>
          <a:xfrm>
            <a:off x="3055724" y="3721075"/>
            <a:ext cx="2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/>
          </a:p>
        </p:txBody>
      </p:sp>
      <p:sp>
        <p:nvSpPr>
          <p:cNvPr id="301" name="Google Shape;301;g13a933c64e5_7_262"/>
          <p:cNvSpPr txBox="1"/>
          <p:nvPr/>
        </p:nvSpPr>
        <p:spPr>
          <a:xfrm>
            <a:off x="3044313" y="4178175"/>
            <a:ext cx="3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/>
          </a:p>
        </p:txBody>
      </p:sp>
      <p:sp>
        <p:nvSpPr>
          <p:cNvPr id="302" name="Google Shape;302;g13a933c64e5_7_262"/>
          <p:cNvSpPr/>
          <p:nvPr/>
        </p:nvSpPr>
        <p:spPr>
          <a:xfrm>
            <a:off x="4790341" y="3766237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3a933c64e5_7_262"/>
          <p:cNvSpPr/>
          <p:nvPr/>
        </p:nvSpPr>
        <p:spPr>
          <a:xfrm>
            <a:off x="4790356" y="4247398"/>
            <a:ext cx="309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3a933c64e5_7_262"/>
          <p:cNvSpPr txBox="1"/>
          <p:nvPr/>
        </p:nvSpPr>
        <p:spPr>
          <a:xfrm>
            <a:off x="301625" y="1714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UI  설계</a:t>
            </a:r>
            <a:endParaRPr/>
          </a:p>
        </p:txBody>
      </p:sp>
      <p:sp>
        <p:nvSpPr>
          <p:cNvPr id="305" name="Google Shape;305;g13a933c64e5_7_262"/>
          <p:cNvSpPr txBox="1"/>
          <p:nvPr/>
        </p:nvSpPr>
        <p:spPr>
          <a:xfrm>
            <a:off x="5902325" y="323850"/>
            <a:ext cx="400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en-US" sz="1800">
                <a:solidFill>
                  <a:schemeClr val="lt1"/>
                </a:solidFill>
              </a:rPr>
              <a:t>4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1"/>
                </a:solidFill>
              </a:rPr>
              <a:t>회원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정보 </a:t>
            </a:r>
            <a:r>
              <a:rPr b="1" lang="en-US" sz="1800">
                <a:solidFill>
                  <a:schemeClr val="lt1"/>
                </a:solidFill>
              </a:rPr>
              <a:t>찾기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 Photograph - Innovator">
  <a:themeElements>
    <a:clrScheme name="">
      <a:dk1>
        <a:srgbClr val="000000"/>
      </a:dk1>
      <a:lt1>
        <a:srgbClr val="FFFFFF"/>
      </a:lt1>
      <a:dk2>
        <a:srgbClr val="FFFFFF"/>
      </a:dk2>
      <a:lt2>
        <a:srgbClr val="C0C0C0"/>
      </a:lt2>
      <a:accent1>
        <a:srgbClr val="0066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AB8FF"/>
      </a:accent5>
      <a:accent6>
        <a:srgbClr val="2DB9B9"/>
      </a:accent6>
      <a:hlink>
        <a:srgbClr val="FF9433"/>
      </a:hlink>
      <a:folHlink>
        <a:srgbClr val="00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1999-02-15T10:43:20Z</dcterms:created>
  <dc:creator>URIELSOFT</dc:creator>
</cp:coreProperties>
</file>