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00A99-AB24-0345-A6F2-1468AF15B7D1}" v="208" dt="2023-05-24T13:35:3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694"/>
  </p:normalViewPr>
  <p:slideViewPr>
    <p:cSldViewPr snapToGrid="0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Order 10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Event-driven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multiclient: 10</c:v>
                </c:pt>
                <c:pt idx="1">
                  <c:v>multiclient: 20</c:v>
                </c:pt>
                <c:pt idx="2">
                  <c:v>multiclient: 30</c:v>
                </c:pt>
                <c:pt idx="3">
                  <c:v>multiclient: 50</c:v>
                </c:pt>
                <c:pt idx="4">
                  <c:v>multiclient: 100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3.5299516396625368</c:v>
                </c:pt>
                <c:pt idx="1">
                  <c:v>6.5789473684210522</c:v>
                </c:pt>
                <c:pt idx="2">
                  <c:v>8.5164367228751487</c:v>
                </c:pt>
                <c:pt idx="3">
                  <c:v>9.2249220494086828</c:v>
                </c:pt>
                <c:pt idx="4">
                  <c:v>9.5397090388743138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F9-344F-BE73-A4FD2A84F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Thread-based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multiclient: 10</c:v>
                </c:pt>
                <c:pt idx="1">
                  <c:v>multiclient: 20</c:v>
                </c:pt>
                <c:pt idx="2">
                  <c:v>multiclient: 30</c:v>
                </c:pt>
                <c:pt idx="3">
                  <c:v>multiclient: 50</c:v>
                </c:pt>
                <c:pt idx="4">
                  <c:v>multiclient: 100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4.0934954357525895</c:v>
                </c:pt>
                <c:pt idx="1">
                  <c:v>6.9502363080344729</c:v>
                </c:pt>
                <c:pt idx="2">
                  <c:v>7.846624643632464</c:v>
                </c:pt>
                <c:pt idx="3">
                  <c:v>10.81665765278529</c:v>
                </c:pt>
                <c:pt idx="4">
                  <c:v>11.559357299734135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F9-344F-BE73-A4FD2A84F86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7008080"/>
        <c:axId val="866831920"/>
      </c:lineChart>
      <c:catAx>
        <c:axId val="86700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66831920"/>
        <c:crosses val="autoZero"/>
        <c:auto val="1"/>
        <c:lblAlgn val="ctr"/>
        <c:lblOffset val="100"/>
        <c:noMultiLvlLbl val="0"/>
      </c:catAx>
      <c:valAx>
        <c:axId val="866831920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accent1"/>
                  </a:solidFill>
                </a:ln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6700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Order 20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Event-driven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multiclient: 10</c:v>
                </c:pt>
                <c:pt idx="1">
                  <c:v>multiclient: 20</c:v>
                </c:pt>
                <c:pt idx="2">
                  <c:v>multiclient: 30</c:v>
                </c:pt>
                <c:pt idx="3">
                  <c:v>multiclient: 50</c:v>
                </c:pt>
                <c:pt idx="4">
                  <c:v>multiclient: 100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5.8946623832120011</c:v>
                </c:pt>
                <c:pt idx="1">
                  <c:v>10.429431856699606</c:v>
                </c:pt>
                <c:pt idx="2">
                  <c:v>9.7983179554176534</c:v>
                </c:pt>
                <c:pt idx="3">
                  <c:v>11.986527143490717</c:v>
                </c:pt>
                <c:pt idx="4">
                  <c:v>12.906389953666061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F9-344F-BE73-A4FD2A84F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Thread-based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multiclient: 10</c:v>
                </c:pt>
                <c:pt idx="1">
                  <c:v>multiclient: 20</c:v>
                </c:pt>
                <c:pt idx="2">
                  <c:v>multiclient: 30</c:v>
                </c:pt>
                <c:pt idx="3">
                  <c:v>multiclient: 50</c:v>
                </c:pt>
                <c:pt idx="4">
                  <c:v>multiclient: 100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7.0437416355568079</c:v>
                </c:pt>
                <c:pt idx="1">
                  <c:v>9.7723052868171596</c:v>
                </c:pt>
                <c:pt idx="2">
                  <c:v>10.39537059496171</c:v>
                </c:pt>
                <c:pt idx="3">
                  <c:v>12.016919823110941</c:v>
                </c:pt>
                <c:pt idx="4">
                  <c:v>13.023885806569249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F9-344F-BE73-A4FD2A84F86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7008080"/>
        <c:axId val="866831920"/>
      </c:lineChart>
      <c:catAx>
        <c:axId val="86700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66831920"/>
        <c:crosses val="autoZero"/>
        <c:auto val="1"/>
        <c:lblAlgn val="ctr"/>
        <c:lblOffset val="100"/>
        <c:noMultiLvlLbl val="0"/>
      </c:catAx>
      <c:valAx>
        <c:axId val="866831920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accent1"/>
                  </a:solidFill>
                </a:ln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67008080"/>
        <c:crosses val="autoZero"/>
        <c:crossBetween val="between"/>
        <c:majorUnit val="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Order 50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Event-driven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multiclient: 10</c:v>
                </c:pt>
                <c:pt idx="1">
                  <c:v>multiclient: 20</c:v>
                </c:pt>
                <c:pt idx="2">
                  <c:v>multiclient: 30</c:v>
                </c:pt>
                <c:pt idx="3">
                  <c:v>multiclient: 50</c:v>
                </c:pt>
                <c:pt idx="4">
                  <c:v>multiclient: 100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9.8794704603833239</c:v>
                </c:pt>
                <c:pt idx="1">
                  <c:v>11.462763213700294</c:v>
                </c:pt>
                <c:pt idx="2">
                  <c:v>12.253400318588408</c:v>
                </c:pt>
                <c:pt idx="3">
                  <c:v>13.118607958272332</c:v>
                </c:pt>
                <c:pt idx="4">
                  <c:v>13.429993473023172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F9-344F-BE73-A4FD2A84F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Thread-based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multiclient: 10</c:v>
                </c:pt>
                <c:pt idx="1">
                  <c:v>multiclient: 20</c:v>
                </c:pt>
                <c:pt idx="2">
                  <c:v>multiclient: 30</c:v>
                </c:pt>
                <c:pt idx="3">
                  <c:v>multiclient: 50</c:v>
                </c:pt>
                <c:pt idx="4">
                  <c:v>multiclient: 100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10.680793796594964</c:v>
                </c:pt>
                <c:pt idx="1">
                  <c:v>12.302998240671252</c:v>
                </c:pt>
                <c:pt idx="2">
                  <c:v>13.173379235241423</c:v>
                </c:pt>
                <c:pt idx="3">
                  <c:v>13.45026093506214</c:v>
                </c:pt>
                <c:pt idx="4">
                  <c:v>13.765307021407805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F9-344F-BE73-A4FD2A84F86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7008080"/>
        <c:axId val="866831920"/>
      </c:lineChart>
      <c:catAx>
        <c:axId val="86700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66831920"/>
        <c:crosses val="autoZero"/>
        <c:auto val="1"/>
        <c:lblAlgn val="ctr"/>
        <c:lblOffset val="100"/>
        <c:noMultiLvlLbl val="0"/>
      </c:catAx>
      <c:valAx>
        <c:axId val="866831920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accent1"/>
                  </a:solidFill>
                </a:ln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67008080"/>
        <c:crosses val="autoZero"/>
        <c:crossBetween val="between"/>
        <c:majorUnit val="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aseline="0" dirty="0"/>
              <a:t>명령어 타입 분류</a:t>
            </a:r>
            <a:endParaRPr lang="en-US" altLang="ko-KR" baseline="0" dirty="0"/>
          </a:p>
          <a:p>
            <a:pPr>
              <a:defRPr/>
            </a:pPr>
            <a:r>
              <a:rPr lang="en-US" altLang="ko-KR" baseline="0" dirty="0"/>
              <a:t> (order:30, multiclient:10)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Event-driven</c:v>
                </c:pt>
                <c:pt idx="1">
                  <c:v>Thread-based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7.2948328267477205</c:v>
                </c:pt>
                <c:pt idx="1">
                  <c:v>10.245551722960281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E-8F40-9FE4-85337E5A9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buy,sell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Event-driven</c:v>
                </c:pt>
                <c:pt idx="1">
                  <c:v>Thread-based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7.4558242413698839</c:v>
                </c:pt>
                <c:pt idx="1">
                  <c:v>7.7291698871541197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E-8F40-9FE4-85337E5A9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Event-driven</c:v>
                </c:pt>
                <c:pt idx="1">
                  <c:v>Thread-based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7.6091919038198146</c:v>
                </c:pt>
                <c:pt idx="1">
                  <c:v>7.2591768093498201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E-8F40-9FE4-85337E5A9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260736"/>
        <c:axId val="376123072"/>
      </c:barChart>
      <c:catAx>
        <c:axId val="3762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76123072"/>
        <c:crosses val="autoZero"/>
        <c:auto val="1"/>
        <c:lblAlgn val="ctr"/>
        <c:lblOffset val="100"/>
        <c:noMultiLvlLbl val="0"/>
      </c:catAx>
      <c:valAx>
        <c:axId val="37612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762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 dirty="0"/>
              <a:t>Thread-based (order:20, multiclient:50)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thread 수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3.667248536767834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E-8F40-9FE4-85337E5A9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thread 수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6.6141503131800174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E-8F40-9FE4-85337E5A9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thread 수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9.832164944399107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E-8F40-9FE4-85337E5A90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5개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thread 수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11.912136084242626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9-614A-998D-C78B402201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10개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thread 수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12.163970319912419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9-614A-998D-C78B40220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260736"/>
        <c:axId val="376123072"/>
      </c:barChart>
      <c:catAx>
        <c:axId val="3762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76123072"/>
        <c:crosses val="autoZero"/>
        <c:auto val="1"/>
        <c:lblAlgn val="ctr"/>
        <c:lblOffset val="100"/>
        <c:noMultiLvlLbl val="0"/>
      </c:catAx>
      <c:valAx>
        <c:axId val="37612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762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7D299-D16E-124F-B5C4-67B9103C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C40C12-D6EA-8DB2-05C9-6778AD27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CFF2B-64AE-BFC1-7BB0-438F52B1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8BE48-D8E3-10D4-4F73-869ED149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7DD1-61CE-C80B-FEC1-14E6A091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11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158B-5F37-2FB1-1A52-04D701FE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5894A-1E64-A2EB-DBBE-6A88F2FE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265F5-104B-AA50-8E11-9CBD91D6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6704C-15A0-D54D-5913-8F72B842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0EF56-009B-9B0D-EC31-0018EBD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8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F4E506-1EB2-D3F8-576A-D969B5571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E5C58-E69F-7001-4B85-12C44AA4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12BE4-D3D0-39B1-0293-10BFEAD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83768-265C-DE34-F272-9ACC1D1A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6B069-E93E-3B1C-AAE9-74A3BC97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40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7E71-1316-3A20-D4A5-719B7D45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E7053-F1D6-A7F4-B1E2-8ADC3D5E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C51DC-F0DF-8855-6BD8-94307337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E00AA-B6A4-89D6-2580-0BEC164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99A08-694C-3F39-A838-7246DA27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5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CD56-D48E-BF0B-6BBD-C0042B6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38F30-8CA0-A808-182E-8F5B1016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00F5-F2A3-FC1B-AB50-68B0CA67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A3914-064B-C9A1-52E6-C802A263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6AAF-95B6-1159-F30D-E3C5F27C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17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1C732-4C87-2DBE-8B59-CFD82A97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F7E0-4E33-BBB3-0A6D-4DAAF9E0A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D834-A281-DBBA-EBA8-647A84E6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E764B-D147-5E12-C2EA-3C50CC35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FB7A8-896E-ED7E-02ED-94479C01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87E90-FC70-3683-1207-B3223AE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25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C719-F2BF-CABC-D959-E6263142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9212-3456-F28C-F661-6B6398F3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CC7E7-C479-088F-D83A-459B7EA0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9392BF-5EEE-0344-7645-6CD7A5ECE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01C33-733E-D277-62A0-0A6AB6DC7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C01E7-38F3-FEA9-D055-20B8674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E75AC-6EBD-F839-B7E2-CD080F32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22647-128A-A3F5-B014-16FD47C0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67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88B9-8732-2C01-C52B-1979C149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E014B-132E-BF22-5FC7-A41798B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456B9-CCCE-DD12-43D7-92E87DC8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32811-DFF7-E8BB-774F-F01F2D46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6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9D984B-26FA-0503-11A0-F78EE6C0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4B12F-875B-5699-4BC8-6DB99217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46AA7-FB6F-999A-E975-793EBF2F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50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B9C2E-2A0C-96D1-EF67-CE292E39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1CF99-EB1C-D280-836A-EDC66D1F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68D4C-26F1-6D0C-2CF5-6A32F9EF0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346E3-CEEC-6D78-DC46-6B789EDF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5F25D-91E8-D6D2-90DF-9EB53C86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32EA7-F88E-7A66-8B5B-FD0A5B2D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8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9FEC-18AD-4A80-A68C-81C41BA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206CF-1F3D-11F9-09A9-04D9CAE53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E259D-5E47-B1F4-76D2-5811EDDF0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45107-ED82-9BFB-E5C1-FDF8F0C2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38C3-BA64-0BCA-3DA5-B842E22C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F04A7-1ECB-BBE4-7026-D33EDD2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58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28B1D9-9FDA-2CA4-9A60-DA826486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7C59A-48E9-BF6E-FDC5-BD29543D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3CF7-6441-6C92-C3BA-F5E3F7D19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8F33-C823-A542-915C-D3F3FA7BBE39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272E1-E642-B7BC-8950-AD1DFE48A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7B7F8-D6BC-71D4-2FD6-62345F10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12C1-842C-8544-82AB-FB726470F0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04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AC9E6BE-B0BB-1F9B-4EFF-A183F7074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935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13766D-9AC6-CCB5-A710-57E852E53B47}"/>
              </a:ext>
            </a:extLst>
          </p:cNvPr>
          <p:cNvSpPr txBox="1"/>
          <p:nvPr/>
        </p:nvSpPr>
        <p:spPr>
          <a:xfrm>
            <a:off x="247136" y="5492002"/>
            <a:ext cx="23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0^3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order_per_client</a:t>
            </a:r>
            <a:r>
              <a:rPr kumimoji="1" lang="en-US" altLang="ko-KR" dirty="0"/>
              <a:t>*multiclient/</a:t>
            </a:r>
            <a:r>
              <a:rPr kumimoji="1" lang="en-US" altLang="ko-KR" dirty="0" err="1"/>
              <a:t>usec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2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AC9E6BE-B0BB-1F9B-4EFF-A183F7074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100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A9D234-B120-EEEC-5A5E-9D26AF1C388B}"/>
              </a:ext>
            </a:extLst>
          </p:cNvPr>
          <p:cNvSpPr txBox="1"/>
          <p:nvPr/>
        </p:nvSpPr>
        <p:spPr>
          <a:xfrm>
            <a:off x="135925" y="5492002"/>
            <a:ext cx="23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0^3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order_per_client</a:t>
            </a:r>
            <a:r>
              <a:rPr kumimoji="1" lang="en-US" altLang="ko-KR" dirty="0"/>
              <a:t>*multiclient/</a:t>
            </a:r>
            <a:r>
              <a:rPr kumimoji="1" lang="en-US" altLang="ko-KR" dirty="0" err="1"/>
              <a:t>usec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382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AC9E6BE-B0BB-1F9B-4EFF-A183F7074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7175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CAA2CE-6A45-9789-1D00-AF911059D1EA}"/>
              </a:ext>
            </a:extLst>
          </p:cNvPr>
          <p:cNvSpPr txBox="1"/>
          <p:nvPr/>
        </p:nvSpPr>
        <p:spPr>
          <a:xfrm>
            <a:off x="148282" y="5492002"/>
            <a:ext cx="23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0^3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order_per_client</a:t>
            </a:r>
            <a:r>
              <a:rPr kumimoji="1" lang="en-US" altLang="ko-KR" dirty="0"/>
              <a:t>*multiclient/</a:t>
            </a:r>
            <a:r>
              <a:rPr kumimoji="1" lang="en-US" altLang="ko-KR" dirty="0" err="1"/>
              <a:t>usec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879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87CBA27-2100-3941-1A33-C2AB06873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5560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39FB5E-37D5-1399-2C2D-95C8F4BAD7F2}"/>
              </a:ext>
            </a:extLst>
          </p:cNvPr>
          <p:cNvSpPr txBox="1"/>
          <p:nvPr/>
        </p:nvSpPr>
        <p:spPr>
          <a:xfrm>
            <a:off x="1251367" y="5651659"/>
            <a:ext cx="23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0^3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order_per_client</a:t>
            </a:r>
            <a:r>
              <a:rPr kumimoji="1" lang="en-US" altLang="ko-KR" dirty="0"/>
              <a:t>*multiclient/</a:t>
            </a:r>
            <a:r>
              <a:rPr kumimoji="1" lang="en-US" altLang="ko-KR" dirty="0" err="1"/>
              <a:t>usec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364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87CBA27-2100-3941-1A33-C2AB06873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8255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39FB5E-37D5-1399-2C2D-95C8F4BAD7F2}"/>
              </a:ext>
            </a:extLst>
          </p:cNvPr>
          <p:cNvSpPr txBox="1"/>
          <p:nvPr/>
        </p:nvSpPr>
        <p:spPr>
          <a:xfrm>
            <a:off x="1251367" y="5651659"/>
            <a:ext cx="23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0^3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order_per_client</a:t>
            </a:r>
            <a:r>
              <a:rPr kumimoji="1" lang="en-US" altLang="ko-KR" dirty="0"/>
              <a:t>*multiclient/</a:t>
            </a:r>
            <a:r>
              <a:rPr kumimoji="1" lang="en-US" altLang="ko-KR" dirty="0" err="1"/>
              <a:t>usec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152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84</Words>
  <Application>Microsoft Macintosh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김도현</dc:creator>
  <cp:lastModifiedBy>김도현</cp:lastModifiedBy>
  <cp:revision>2</cp:revision>
  <dcterms:created xsi:type="dcterms:W3CDTF">2023-05-24T03:40:20Z</dcterms:created>
  <dcterms:modified xsi:type="dcterms:W3CDTF">2023-05-26T00:30:55Z</dcterms:modified>
</cp:coreProperties>
</file>