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BA4E-BEA0-514E-A1B4-AAEBEEDA67AE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0D50-696F-8B4A-B5A2-A64A802B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9700" y="139160"/>
            <a:ext cx="8228513" cy="6494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2" y="345687"/>
            <a:ext cx="635000" cy="6350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79592" y="1564720"/>
            <a:ext cx="1965051" cy="4822458"/>
            <a:chOff x="879592" y="1217655"/>
            <a:chExt cx="1965051" cy="5169523"/>
          </a:xfrm>
        </p:grpSpPr>
        <p:sp>
          <p:nvSpPr>
            <p:cNvPr id="7" name="Rectangle 6"/>
            <p:cNvSpPr/>
            <p:nvPr/>
          </p:nvSpPr>
          <p:spPr>
            <a:xfrm>
              <a:off x="888616" y="1217655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Topic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616" y="1681494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616" y="2174296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8616" y="2657334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4104" y="3130767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4104" y="3623569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#5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4104" y="4106607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104" y="4590840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#7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9592" y="5064273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9592" y="5557075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9592" y="6040113"/>
              <a:ext cx="1956027" cy="34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#10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64758" y="1519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0058" y="310897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Joey’s Social List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79592" y="1085057"/>
            <a:ext cx="74011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44008" y="1528029"/>
            <a:ext cx="3636694" cy="2281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4008" y="4106098"/>
            <a:ext cx="3636694" cy="2281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Friend’s Lists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71237" y="260647"/>
            <a:ext cx="26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Share your favorite things with your friends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87677" y="1196752"/>
            <a:ext cx="170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Create New List</a:t>
            </a:r>
            <a:endParaRPr lang="en-US" i="1" dirty="0"/>
          </a:p>
        </p:txBody>
      </p:sp>
      <p:sp>
        <p:nvSpPr>
          <p:cNvPr id="30" name="Rectangle 29"/>
          <p:cNvSpPr/>
          <p:nvPr/>
        </p:nvSpPr>
        <p:spPr>
          <a:xfrm>
            <a:off x="5442298" y="1647540"/>
            <a:ext cx="1956027" cy="323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Topic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451496" y="2063276"/>
            <a:ext cx="1956027" cy="323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Topic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451496" y="2495324"/>
            <a:ext cx="1956027" cy="323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Topic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51496" y="2927372"/>
            <a:ext cx="1956027" cy="323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Topic 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51496" y="3359420"/>
            <a:ext cx="1956027" cy="323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Topic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63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Internal Use</dc:creator>
  <cp:lastModifiedBy>Internal Use</cp:lastModifiedBy>
  <cp:revision>6</cp:revision>
  <dcterms:created xsi:type="dcterms:W3CDTF">2011-10-14T02:40:47Z</dcterms:created>
  <dcterms:modified xsi:type="dcterms:W3CDTF">2011-10-16T17:16:49Z</dcterms:modified>
</cp:coreProperties>
</file>