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13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71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0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17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9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1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93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57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2AB6-ABCE-4B4A-8170-183D9B5487C7}" type="datetimeFigureOut">
              <a:rPr lang="ko-KR" altLang="en-US" smtClean="0"/>
              <a:t>2011-12-01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857E7-49B9-49B3-908B-2348C5BEE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4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Verilog 2001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3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Combined port and data type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365837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 smtClean="0"/>
              <a:t>module adder (sum, co, a, b, ci) 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[31:0]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[31:0] a, b;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ci;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[31:0]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wire [31:0] a, b;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0366" y="1777792"/>
            <a:ext cx="365837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smtClean="0"/>
              <a:t>module adder (sum, co, a, b, ci) 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[31:0]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wire [31:0] a, b;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wire ci;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8328" y="3933056"/>
            <a:ext cx="3658374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smtClean="0"/>
              <a:t>module adder (sum, co, a, b, ci) 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[31:0]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[31:0] a, b;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ci;</a:t>
            </a:r>
          </a:p>
        </p:txBody>
      </p:sp>
    </p:spTree>
    <p:extLst>
      <p:ext uri="{BB962C8B-B14F-4D97-AF65-F5344CB8AC3E}">
        <p14:creationId xmlns:p14="http://schemas.microsoft.com/office/powerpoint/2010/main" val="219716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ANSI C style module declaration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36583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 smtClean="0"/>
              <a:t>module adder (sum, co, a, b, ci) 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[31:0]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[31:0] a, b;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ci;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[31:0]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co;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2766" y="1778040"/>
            <a:ext cx="28487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smtClean="0"/>
              <a:t>module adder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 [31:0] sum,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         co,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  wire [31:0] a,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  wire [31:0] b,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  wire         ci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2766" y="4039478"/>
            <a:ext cx="2767040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smtClean="0"/>
              <a:t>module adder </a:t>
            </a:r>
          </a:p>
          <a:p>
            <a:r>
              <a:rPr lang="en-US" altLang="ko-KR" dirty="0" smtClean="0"/>
              <a:t> (output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[31:0] sum,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        co,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       [31:0] a, b,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               ci );</a:t>
            </a:r>
          </a:p>
        </p:txBody>
      </p:sp>
    </p:spTree>
    <p:extLst>
      <p:ext uri="{BB962C8B-B14F-4D97-AF65-F5344CB8AC3E}">
        <p14:creationId xmlns:p14="http://schemas.microsoft.com/office/powerpoint/2010/main" val="284466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3166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Module port parameter lists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772816"/>
            <a:ext cx="365837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 smtClean="0"/>
              <a:t>module adder (sum, co, a, b, ci) 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parameter MSB = 31,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LSB 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[MSB:LSB]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output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[MSB:LSB] a, b;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input ci;</a:t>
            </a:r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[MSB:LSB]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wire [MSB:LSB] a, b;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0366" y="1777792"/>
            <a:ext cx="353776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smtClean="0"/>
              <a:t>module adder</a:t>
            </a:r>
          </a:p>
          <a:p>
            <a:r>
              <a:rPr lang="en-US" altLang="ko-KR" dirty="0" smtClean="0"/>
              <a:t>#(parameter MSB = 31, LSB=0) </a:t>
            </a:r>
          </a:p>
          <a:p>
            <a:r>
              <a:rPr lang="en-US" altLang="ko-KR" dirty="0" smtClean="0"/>
              <a:t>  (output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[MSB:LSB] sum;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output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co;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input wire [MSB:LSB] a, b;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input wire ci);</a:t>
            </a:r>
          </a:p>
        </p:txBody>
      </p:sp>
    </p:spTree>
    <p:extLst>
      <p:ext uri="{BB962C8B-B14F-4D97-AF65-F5344CB8AC3E}">
        <p14:creationId xmlns:p14="http://schemas.microsoft.com/office/powerpoint/2010/main" val="380733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Explicit in-line parameter Redefinition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76553" y="3814286"/>
            <a:ext cx="332167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 smtClean="0"/>
              <a:t>ram mem1  ( … );</a:t>
            </a:r>
          </a:p>
          <a:p>
            <a:r>
              <a:rPr lang="en-US" altLang="ko-KR" dirty="0" err="1" smtClean="0"/>
              <a:t>Defparam</a:t>
            </a:r>
            <a:r>
              <a:rPr lang="en-US" altLang="ko-KR" dirty="0" smtClean="0"/>
              <a:t> mem1.SIZE = 4096;</a:t>
            </a:r>
          </a:p>
          <a:p>
            <a:r>
              <a:rPr lang="en-US" altLang="ko-KR" dirty="0" err="1" smtClean="0"/>
              <a:t>Defparam</a:t>
            </a:r>
            <a:r>
              <a:rPr lang="en-US" altLang="ko-KR" dirty="0" smtClean="0"/>
              <a:t> mem1.WIDTH = 12;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9712" y="5517232"/>
            <a:ext cx="472283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smtClean="0"/>
              <a:t>ram mem1 #(.SIZE(4096), .WIDTH(12)) ( …);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6458" y="3814286"/>
            <a:ext cx="3252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 smtClean="0"/>
              <a:t>ram mem1 #(12, 4096) ( … 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6752" y="1782960"/>
            <a:ext cx="39420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odule ram (…);</a:t>
            </a:r>
          </a:p>
          <a:p>
            <a:r>
              <a:rPr lang="en-US" altLang="ko-KR" dirty="0" smtClean="0"/>
              <a:t>   parameter WIDTH =10;</a:t>
            </a:r>
          </a:p>
          <a:p>
            <a:r>
              <a:rPr lang="en-US" altLang="ko-KR" dirty="0" smtClean="0"/>
              <a:t>   parameter SIZE = 1024;</a:t>
            </a:r>
          </a:p>
          <a:p>
            <a:r>
              <a:rPr lang="en-US" altLang="ko-KR" dirty="0" smtClean="0"/>
              <a:t>   input [WIDTH-1:0] </a:t>
            </a:r>
            <a:r>
              <a:rPr lang="en-US" altLang="ko-KR" dirty="0" err="1" smtClean="0"/>
              <a:t>address_bus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  </a:t>
            </a:r>
            <a:r>
              <a:rPr lang="en-US" altLang="ko-KR" dirty="0" err="1" smtClean="0"/>
              <a:t>reg</a:t>
            </a:r>
            <a:r>
              <a:rPr lang="en-US" altLang="ko-KR" dirty="0" smtClean="0"/>
              <a:t> [WIDTH-1:0] core [0:SIZE-1:0];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325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Fixed local  parameter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1916832"/>
            <a:ext cx="32284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 smtClean="0"/>
              <a:t>parameter state1 = 4’b0001,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state2 = 4’b0010,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state3 = 4’b0100,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state4 = 4’10000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6056" y="1772816"/>
            <a:ext cx="3289298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err="1"/>
              <a:t>l</a:t>
            </a:r>
            <a:r>
              <a:rPr lang="en-US" altLang="ko-KR" dirty="0" err="1" smtClean="0"/>
              <a:t>ocalparam</a:t>
            </a:r>
            <a:r>
              <a:rPr lang="en-US" altLang="ko-KR" dirty="0" smtClean="0"/>
              <a:t> state1 = 4’b0001,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state2 = 4’b0010,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state3 = 4’b0100,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state4 = 4’10000 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4713"/>
              </p:ext>
            </p:extLst>
          </p:nvPr>
        </p:nvGraphicFramePr>
        <p:xfrm>
          <a:off x="251520" y="3717032"/>
          <a:ext cx="8604448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410"/>
                <a:gridCol w="3406038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localparam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 be</a:t>
                      </a:r>
                      <a:r>
                        <a:rPr lang="en-US" altLang="ko-KR" baseline="0" dirty="0" smtClean="0"/>
                        <a:t> declared in a module, task, or function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Can be</a:t>
                      </a:r>
                      <a:r>
                        <a:rPr lang="en-US" altLang="ko-KR" baseline="0" dirty="0" smtClean="0"/>
                        <a:t> declared in a module, task, or function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 be</a:t>
                      </a:r>
                      <a:r>
                        <a:rPr lang="en-US" altLang="ko-KR" baseline="0" dirty="0" smtClean="0"/>
                        <a:t> redefined using </a:t>
                      </a:r>
                      <a:r>
                        <a:rPr lang="en-US" altLang="ko-KR" baseline="0" dirty="0" err="1" smtClean="0"/>
                        <a:t>defparam</a:t>
                      </a:r>
                      <a:r>
                        <a:rPr lang="en-US" altLang="ko-KR" baseline="0" dirty="0" smtClean="0"/>
                        <a:t> or in-line parameter redefinition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Cannot be redefined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92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Comma Separated sensitivity lists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394" y="1624256"/>
            <a:ext cx="422750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lways @(a or b or ci)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sum = a + b + ci;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lways @(</a:t>
            </a:r>
            <a:r>
              <a:rPr lang="en-US" altLang="ko-KR" dirty="0" err="1" smtClean="0"/>
              <a:t>posedge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clk</a:t>
            </a:r>
            <a:r>
              <a:rPr lang="en-US" altLang="ko-KR" dirty="0" smtClean="0"/>
              <a:t> or </a:t>
            </a:r>
            <a:r>
              <a:rPr lang="en-US" altLang="ko-KR" dirty="0" err="1" smtClean="0"/>
              <a:t>negedge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rst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if (!</a:t>
            </a:r>
            <a:r>
              <a:rPr lang="en-US" altLang="ko-KR" dirty="0" err="1" smtClean="0"/>
              <a:t>rst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q &lt;=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else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q &lt;= d;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1628800"/>
            <a:ext cx="4007892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lways @(a, b, ci)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sum = a + b + ci;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en-US" altLang="ko-KR" dirty="0" smtClean="0"/>
              <a:t>lways @(</a:t>
            </a:r>
            <a:r>
              <a:rPr lang="en-US" altLang="ko-KR" dirty="0" err="1" smtClean="0"/>
              <a:t>posedge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clk</a:t>
            </a:r>
            <a:r>
              <a:rPr lang="en-US" altLang="ko-KR" dirty="0"/>
              <a:t>,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negedge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rst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if (!</a:t>
            </a:r>
            <a:r>
              <a:rPr lang="en-US" altLang="ko-KR" dirty="0" err="1" smtClean="0"/>
              <a:t>rst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q &lt;= 0;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else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q &lt;= d;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5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0394" y="274638"/>
            <a:ext cx="849753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Combinational logic sensitivity lists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394" y="1624256"/>
            <a:ext cx="250260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lways @(a or b or ci)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sum = a + b + ci;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1628800"/>
            <a:ext cx="231666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lways @(*)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sum = a + b + ci;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7260" y="3068960"/>
            <a:ext cx="231666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lways @*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sum = a + b + ci;</a:t>
            </a:r>
          </a:p>
        </p:txBody>
      </p:sp>
    </p:spTree>
    <p:extLst>
      <p:ext uri="{BB962C8B-B14F-4D97-AF65-F5344CB8AC3E}">
        <p14:creationId xmlns:p14="http://schemas.microsoft.com/office/powerpoint/2010/main" val="316643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Disabling implicit net declaration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27818" y="1340768"/>
            <a:ext cx="8229600" cy="204482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Verilog-95</a:t>
            </a:r>
          </a:p>
          <a:p>
            <a:pPr lvl="1"/>
            <a:r>
              <a:rPr lang="en-US" altLang="ko-KR" dirty="0" smtClean="0"/>
              <a:t>Automatically infer net data type where</a:t>
            </a:r>
          </a:p>
          <a:p>
            <a:pPr lvl="2"/>
            <a:r>
              <a:rPr lang="en-US" altLang="ko-KR" dirty="0" smtClean="0"/>
              <a:t>When a signal name appears in the connections to an instance of module or primitive</a:t>
            </a:r>
          </a:p>
          <a:p>
            <a:pPr lvl="2"/>
            <a:r>
              <a:rPr lang="en-US" altLang="ko-KR" dirty="0" smtClean="0"/>
              <a:t>When a signal name is on the left side of a continuous assignment (and not declared)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30625"/>
            <a:ext cx="3962944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Verilog-95</a:t>
            </a:r>
          </a:p>
          <a:p>
            <a:r>
              <a:rPr lang="en-US" altLang="ko-KR" dirty="0" smtClean="0"/>
              <a:t>module </a:t>
            </a:r>
            <a:r>
              <a:rPr lang="en-US" altLang="ko-KR" dirty="0" err="1" smtClean="0"/>
              <a:t>bad_chip</a:t>
            </a:r>
            <a:r>
              <a:rPr lang="en-US" altLang="ko-KR" dirty="0" smtClean="0"/>
              <a:t> (o1, n0, n1);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output o1;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input n0, n1;</a:t>
            </a:r>
          </a:p>
          <a:p>
            <a:endParaRPr lang="en-US" altLang="ko-KR" dirty="0"/>
          </a:p>
          <a:p>
            <a:r>
              <a:rPr lang="en-US" altLang="ko-KR" dirty="0" smtClean="0"/>
              <a:t>   and (o1, no,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) ; // two typos -&gt;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// the misspelled names simply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//infer a new list</a:t>
            </a:r>
          </a:p>
          <a:p>
            <a:r>
              <a:rPr lang="en-US" altLang="ko-KR" dirty="0" err="1" smtClean="0"/>
              <a:t>endmodule</a:t>
            </a:r>
            <a:r>
              <a:rPr lang="en-US" altLang="ko-KR" dirty="0" smtClean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6056" y="3544620"/>
            <a:ext cx="3891706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// Verilog-2001</a:t>
            </a:r>
          </a:p>
          <a:p>
            <a:r>
              <a:rPr lang="en-US" altLang="ko-KR" dirty="0" smtClean="0"/>
              <a:t>`</a:t>
            </a:r>
            <a:r>
              <a:rPr lang="en-US" altLang="ko-KR" dirty="0" err="1" smtClean="0"/>
              <a:t>default_nettype</a:t>
            </a:r>
            <a:r>
              <a:rPr lang="en-US" altLang="ko-KR" dirty="0" smtClean="0"/>
              <a:t> none</a:t>
            </a:r>
          </a:p>
          <a:p>
            <a:r>
              <a:rPr lang="en-US" altLang="ko-KR" dirty="0" smtClean="0"/>
              <a:t>module </a:t>
            </a:r>
            <a:r>
              <a:rPr lang="en-US" altLang="ko-KR" dirty="0" err="1" smtClean="0"/>
              <a:t>bad_chip</a:t>
            </a:r>
            <a:r>
              <a:rPr lang="en-US" altLang="ko-KR" dirty="0" smtClean="0"/>
              <a:t> (o1, n0, n1);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output o1;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input n0, n1;</a:t>
            </a:r>
          </a:p>
          <a:p>
            <a:endParaRPr lang="en-US" altLang="ko-KR" dirty="0"/>
          </a:p>
          <a:p>
            <a:r>
              <a:rPr lang="en-US" altLang="ko-KR" dirty="0" smtClean="0"/>
              <a:t>   and (o1, no, </a:t>
            </a:r>
            <a:r>
              <a:rPr lang="en-US" altLang="ko-KR" dirty="0" err="1" smtClean="0"/>
              <a:t>nl</a:t>
            </a:r>
            <a:r>
              <a:rPr lang="en-US" altLang="ko-KR" dirty="0" smtClean="0"/>
              <a:t>) ; // two typos -&gt;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// undeclared signal names -&gt;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// compile errors</a:t>
            </a:r>
          </a:p>
          <a:p>
            <a:r>
              <a:rPr lang="en-US" altLang="ko-KR" dirty="0" err="1" smtClean="0"/>
              <a:t>endmodule</a:t>
            </a:r>
            <a:r>
              <a:rPr lang="en-US" altLang="ko-K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171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836</Words>
  <Application>Microsoft Office PowerPoint</Application>
  <PresentationFormat>화면 슬라이드 쇼(4:3)</PresentationFormat>
  <Paragraphs>151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Verilog 2001</vt:lpstr>
      <vt:lpstr>Combined port and data type</vt:lpstr>
      <vt:lpstr>ANSI C style module declaration</vt:lpstr>
      <vt:lpstr>Module port parameter lists</vt:lpstr>
      <vt:lpstr>Explicit in-line parameter Redefinition</vt:lpstr>
      <vt:lpstr>Fixed local  parameter</vt:lpstr>
      <vt:lpstr>Comma Separated sensitivity lists</vt:lpstr>
      <vt:lpstr>Combinational logic sensitivity lists</vt:lpstr>
      <vt:lpstr>Disabling implicit net declaration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2001</dc:title>
  <dc:creator>KangYi</dc:creator>
  <cp:lastModifiedBy>KangYi</cp:lastModifiedBy>
  <cp:revision>5</cp:revision>
  <dcterms:created xsi:type="dcterms:W3CDTF">2011-12-01T00:07:47Z</dcterms:created>
  <dcterms:modified xsi:type="dcterms:W3CDTF">2011-12-01T00:49:33Z</dcterms:modified>
</cp:coreProperties>
</file>