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2" r:id="rId3"/>
    <p:sldId id="296" r:id="rId4"/>
    <p:sldId id="293" r:id="rId5"/>
    <p:sldId id="303" r:id="rId6"/>
    <p:sldId id="305" r:id="rId7"/>
    <p:sldId id="304" r:id="rId8"/>
    <p:sldId id="276" r:id="rId9"/>
    <p:sldId id="300" r:id="rId10"/>
    <p:sldId id="30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E8A"/>
    <a:srgbClr val="031873"/>
    <a:srgbClr val="010825"/>
    <a:srgbClr val="12194A"/>
    <a:srgbClr val="111953"/>
    <a:srgbClr val="131939"/>
    <a:srgbClr val="0D172D"/>
    <a:srgbClr val="0A0F30"/>
    <a:srgbClr val="636362"/>
    <a:srgbClr val="3C3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2A798-BE73-4A20-9A33-E594EE8444C7}" type="datetimeFigureOut">
              <a:rPr lang="ko-KR" altLang="en-US" smtClean="0">
                <a:latin typeface="1훈골목대장 R" pitchFamily="18" charset="-127"/>
                <a:ea typeface="1훈골목대장 R" pitchFamily="18" charset="-127"/>
              </a:rPr>
              <a:pPr/>
              <a:t>2015-06-02</a:t>
            </a:fld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D520F-9F49-422D-8B95-0D360B41CBDA}" type="slidenum">
              <a:rPr lang="ko-KR" altLang="en-US" smtClean="0">
                <a:latin typeface="1훈골목대장 R" pitchFamily="18" charset="-127"/>
                <a:ea typeface="1훈골목대장 R" pitchFamily="18" charset="-127"/>
              </a:rPr>
              <a:pPr/>
              <a:t>‹#›</a:t>
            </a:fld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9694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1훈골목대장 R" pitchFamily="18" charset="-127"/>
                <a:ea typeface="1훈골목대장 R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1훈골목대장 R" pitchFamily="18" charset="-127"/>
                <a:ea typeface="1훈골목대장 R" pitchFamily="18" charset="-127"/>
              </a:defRPr>
            </a:lvl1pPr>
          </a:lstStyle>
          <a:p>
            <a:fld id="{0C8C2D9D-1378-401A-A65D-1306098023DE}" type="datetimeFigureOut">
              <a:rPr lang="ko-KR" altLang="en-US" smtClean="0"/>
              <a:pPr/>
              <a:t>2015-06-02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1훈골목대장 R" pitchFamily="18" charset="-127"/>
                <a:ea typeface="1훈골목대장 R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1훈골목대장 R" pitchFamily="18" charset="-127"/>
                <a:ea typeface="1훈골목대장 R" pitchFamily="18" charset="-127"/>
              </a:defRPr>
            </a:lvl1pPr>
          </a:lstStyle>
          <a:p>
            <a:fld id="{2961E0DC-CBEF-4081-83BD-F79D5CD846F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19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1훈골목대장 R" pitchFamily="18" charset="-127"/>
        <a:ea typeface="1훈골목대장 R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1훈골목대장 R" pitchFamily="18" charset="-127"/>
        <a:ea typeface="1훈골목대장 R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1훈골목대장 R" pitchFamily="18" charset="-127"/>
        <a:ea typeface="1훈골목대장 R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1훈골목대장 R" pitchFamily="18" charset="-127"/>
        <a:ea typeface="1훈골목대장 R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1훈골목대장 R" pitchFamily="18" charset="-127"/>
        <a:ea typeface="1훈골목대장 R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1훈골목대장 R" pitchFamily="18" charset="-127"/>
                <a:ea typeface="1훈골목대장 R" pitchFamily="18" charset="-127"/>
              </a:defRPr>
            </a:lvl1pPr>
          </a:lstStyle>
          <a:p>
            <a:fld id="{B8F15629-8076-4595-8462-F963855586EF}" type="datetimeFigureOut">
              <a:rPr lang="ko-KR" altLang="en-US" smtClean="0"/>
              <a:pPr/>
              <a:t>2015-06-02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1훈골목대장 R" pitchFamily="18" charset="-127"/>
                <a:ea typeface="1훈골목대장 R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1훈골목대장 R" pitchFamily="18" charset="-127"/>
                <a:ea typeface="1훈골목대장 R" pitchFamily="18" charset="-127"/>
              </a:defRPr>
            </a:lvl1pPr>
          </a:lstStyle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1훈골목대장 R" pitchFamily="18" charset="-127"/>
          <a:ea typeface="1훈골목대장 R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1훈골목대장 R" pitchFamily="18" charset="-127"/>
          <a:ea typeface="1훈골목대장 R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1훈골목대장 R" pitchFamily="18" charset="-127"/>
          <a:ea typeface="1훈골목대장 R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1훈골목대장 R" pitchFamily="18" charset="-127"/>
          <a:ea typeface="1훈골목대장 R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1훈골목대장 R" pitchFamily="18" charset="-127"/>
          <a:ea typeface="1훈골목대장 R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1훈골목대장 R" pitchFamily="18" charset="-127"/>
          <a:ea typeface="1훈골목대장 R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92080" y="2564904"/>
            <a:ext cx="3851920" cy="1368152"/>
          </a:xfrm>
          <a:prstGeom prst="rect">
            <a:avLst/>
          </a:prstGeom>
          <a:solidFill>
            <a:srgbClr val="0D1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879358"/>
            <a:ext cx="3960440" cy="92333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en-US" altLang="ko-K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1훈골목대장 R" pitchFamily="18" charset="-127"/>
                <a:ea typeface="1훈골목대장 R" pitchFamily="18" charset="-127"/>
              </a:rPr>
              <a:t>Post - It</a:t>
            </a:r>
            <a:endParaRPr lang="ko-KR" alt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5633" y="5334172"/>
            <a:ext cx="2884839" cy="1200329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ko-KR" altLang="en-US" b="1" spc="-150" dirty="0" smtClean="0">
                <a:latin typeface="+mj-ea"/>
                <a:ea typeface="+mj-ea"/>
              </a:rPr>
              <a:t>지도교수  </a:t>
            </a:r>
            <a:r>
              <a:rPr lang="en-US" altLang="ko-KR" b="1" spc="-150" dirty="0" smtClean="0">
                <a:latin typeface="+mj-ea"/>
                <a:ea typeface="+mj-ea"/>
              </a:rPr>
              <a:t>:  </a:t>
            </a:r>
            <a:r>
              <a:rPr lang="ko-KR" altLang="en-US" b="1" spc="-150" dirty="0" smtClean="0">
                <a:latin typeface="+mj-ea"/>
                <a:ea typeface="+mj-ea"/>
              </a:rPr>
              <a:t>김 병 천</a:t>
            </a:r>
            <a:endParaRPr lang="en-US" altLang="ko-KR" b="1" spc="-150" dirty="0" smtClean="0">
              <a:latin typeface="+mj-ea"/>
              <a:ea typeface="+mj-ea"/>
            </a:endParaRPr>
          </a:p>
          <a:p>
            <a:pPr algn="r"/>
            <a:r>
              <a:rPr lang="ko-KR" altLang="en-US" b="1" spc="-150" dirty="0" smtClean="0">
                <a:latin typeface="+mj-ea"/>
                <a:ea typeface="+mj-ea"/>
              </a:rPr>
              <a:t> 웹  정  보  공  학  과</a:t>
            </a:r>
            <a:endParaRPr lang="en-US" altLang="ko-KR" b="1" spc="-150" dirty="0" smtClean="0">
              <a:latin typeface="+mj-ea"/>
              <a:ea typeface="+mj-ea"/>
            </a:endParaRPr>
          </a:p>
          <a:p>
            <a:pPr algn="r"/>
            <a:r>
              <a:rPr lang="en-US" altLang="ko-KR" b="1" spc="-150" dirty="0" smtClean="0">
                <a:latin typeface="+mj-ea"/>
                <a:ea typeface="+mj-ea"/>
              </a:rPr>
              <a:t>2008280005 </a:t>
            </a:r>
            <a:r>
              <a:rPr lang="ko-KR" altLang="en-US" b="1" spc="-150" dirty="0" smtClean="0">
                <a:latin typeface="+mj-ea"/>
                <a:ea typeface="+mj-ea"/>
              </a:rPr>
              <a:t>김종욱</a:t>
            </a:r>
            <a:endParaRPr lang="en-US" altLang="ko-KR" b="1" spc="-150" dirty="0" smtClean="0">
              <a:latin typeface="+mj-ea"/>
              <a:ea typeface="+mj-ea"/>
            </a:endParaRPr>
          </a:p>
          <a:p>
            <a:pPr algn="r"/>
            <a:r>
              <a:rPr lang="en-US" altLang="ko-KR" b="1" spc="-150" dirty="0" smtClean="0">
                <a:latin typeface="+mj-ea"/>
                <a:ea typeface="+mj-ea"/>
              </a:rPr>
              <a:t>2009280009 </a:t>
            </a:r>
            <a:r>
              <a:rPr lang="ko-KR" altLang="en-US" b="1" spc="-150" dirty="0" smtClean="0">
                <a:latin typeface="+mj-ea"/>
                <a:ea typeface="+mj-ea"/>
              </a:rPr>
              <a:t>김정수</a:t>
            </a:r>
            <a:endParaRPr lang="en-US" altLang="ko-KR" b="1" spc="-150" dirty="0">
              <a:latin typeface="+mj-ea"/>
              <a:ea typeface="+mj-ea"/>
            </a:endParaRPr>
          </a:p>
        </p:txBody>
      </p:sp>
      <p:pic>
        <p:nvPicPr>
          <p:cNvPr id="9" name="Picture 2" descr="C:\Users\kriaf\Desktop\post-it-note-art-e13213581547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35953"/>
            <a:ext cx="3826054" cy="382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254" y="472480"/>
            <a:ext cx="3096344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3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플로우</a:t>
            </a:r>
            <a:r>
              <a:rPr lang="ko-KR" altLang="en-US" sz="2400" b="1" spc="-3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차트</a:t>
            </a:r>
            <a:endParaRPr lang="ko-KR" altLang="en-US" sz="2400" b="1" spc="-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94905" y="1013069"/>
            <a:ext cx="1187100" cy="648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코드정보 실행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2031544" y="1013069"/>
            <a:ext cx="1187100" cy="648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정보 </a:t>
            </a:r>
            <a:r>
              <a:rPr lang="ko-KR" altLang="en-US" b="1" dirty="0" err="1" smtClean="0"/>
              <a:t>저장밑</a:t>
            </a:r>
            <a:r>
              <a:rPr lang="ko-KR" altLang="en-US" b="1" dirty="0" smtClean="0"/>
              <a:t> 수정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6033049" y="1013069"/>
            <a:ext cx="1187100" cy="648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보안모드 저장</a:t>
            </a:r>
            <a:endParaRPr lang="ko-KR" altLang="en-US" b="1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2625094" y="1699732"/>
            <a:ext cx="0" cy="8919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588844" y="3261553"/>
            <a:ext cx="2415980" cy="2394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479816" y="1013069"/>
            <a:ext cx="1187100" cy="648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일반 저장</a:t>
            </a:r>
            <a:endParaRPr lang="ko-KR" altLang="en-US" b="1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6625486" y="1661141"/>
            <a:ext cx="17345" cy="923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5004824" y="1699732"/>
            <a:ext cx="68542" cy="3956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5004824" y="3270856"/>
            <a:ext cx="1988703" cy="2385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102686" y="2584193"/>
            <a:ext cx="1781682" cy="648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불러옴</a:t>
            </a:r>
            <a:endParaRPr lang="ko-KR" altLang="en-US" b="1" dirty="0"/>
          </a:p>
        </p:txBody>
      </p:sp>
      <p:cxnSp>
        <p:nvCxnSpPr>
          <p:cNvPr id="10" name="꺾인 연결선 9"/>
          <p:cNvCxnSpPr>
            <a:stCxn id="49" idx="3"/>
          </p:cNvCxnSpPr>
          <p:nvPr/>
        </p:nvCxnSpPr>
        <p:spPr>
          <a:xfrm flipV="1">
            <a:off x="7884368" y="0"/>
            <a:ext cx="504056" cy="29082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61430" y="4419417"/>
            <a:ext cx="1264056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/>
              <a:t>기능 종료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407067" y="3234765"/>
            <a:ext cx="1264056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/>
              <a:t>기능 종료</a:t>
            </a:r>
            <a:endParaRPr lang="ko-KR" altLang="en-US" b="1" dirty="0"/>
          </a:p>
        </p:txBody>
      </p:sp>
      <p:sp>
        <p:nvSpPr>
          <p:cNvPr id="52" name="직사각형 51"/>
          <p:cNvSpPr/>
          <p:nvPr/>
        </p:nvSpPr>
        <p:spPr>
          <a:xfrm>
            <a:off x="3916929" y="5617779"/>
            <a:ext cx="2111062" cy="71695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어플</a:t>
            </a:r>
            <a:r>
              <a:rPr lang="ko-KR" altLang="en-US" b="1" dirty="0" smtClean="0"/>
              <a:t> 종료</a:t>
            </a:r>
            <a:endParaRPr lang="ko-KR" altLang="en-US" b="1" dirty="0"/>
          </a:p>
        </p:txBody>
      </p:sp>
      <p:sp>
        <p:nvSpPr>
          <p:cNvPr id="53" name="직사각형 52"/>
          <p:cNvSpPr/>
          <p:nvPr/>
        </p:nvSpPr>
        <p:spPr>
          <a:xfrm>
            <a:off x="721294" y="4139577"/>
            <a:ext cx="1546450" cy="648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캡</a:t>
            </a:r>
            <a:r>
              <a:rPr lang="ko-KR" altLang="en-US" b="1" dirty="0" err="1"/>
              <a:t>처</a:t>
            </a:r>
            <a:r>
              <a:rPr lang="ko-KR" altLang="en-US" b="1" dirty="0" smtClean="0"/>
              <a:t> 재실행</a:t>
            </a:r>
            <a:endParaRPr lang="ko-KR" altLang="en-US" b="1" dirty="0"/>
          </a:p>
        </p:txBody>
      </p:sp>
      <p:cxnSp>
        <p:nvCxnSpPr>
          <p:cNvPr id="54" name="직선 화살표 연결선 53"/>
          <p:cNvCxnSpPr>
            <a:endCxn id="53" idx="0"/>
          </p:cNvCxnSpPr>
          <p:nvPr/>
        </p:nvCxnSpPr>
        <p:spPr>
          <a:xfrm>
            <a:off x="835999" y="1635831"/>
            <a:ext cx="658520" cy="2503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53" idx="1"/>
          </p:cNvCxnSpPr>
          <p:nvPr/>
        </p:nvCxnSpPr>
        <p:spPr>
          <a:xfrm rot="10800000">
            <a:off x="575556" y="44625"/>
            <a:ext cx="145738" cy="44189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53" idx="2"/>
            <a:endCxn id="52" idx="1"/>
          </p:cNvCxnSpPr>
          <p:nvPr/>
        </p:nvCxnSpPr>
        <p:spPr>
          <a:xfrm rot="16200000" flipH="1">
            <a:off x="2111421" y="4170747"/>
            <a:ext cx="1188606" cy="242241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316394" y="2553093"/>
            <a:ext cx="1546450" cy="648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캡처</a:t>
            </a:r>
            <a:r>
              <a:rPr lang="ko-KR" altLang="en-US" b="1" dirty="0" smtClean="0"/>
              <a:t> 재실행</a:t>
            </a:r>
            <a:endParaRPr lang="ko-KR" altLang="en-US" b="1" dirty="0"/>
          </a:p>
        </p:txBody>
      </p:sp>
      <p:cxnSp>
        <p:nvCxnSpPr>
          <p:cNvPr id="23" name="꺾인 연결선 22"/>
          <p:cNvCxnSpPr>
            <a:stCxn id="55" idx="3"/>
          </p:cNvCxnSpPr>
          <p:nvPr/>
        </p:nvCxnSpPr>
        <p:spPr>
          <a:xfrm flipV="1">
            <a:off x="3862844" y="0"/>
            <a:ext cx="277108" cy="28771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77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76672"/>
            <a:ext cx="3096344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3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개발 내용</a:t>
            </a:r>
            <a:endParaRPr lang="ko-KR" altLang="en-US" sz="2800" b="1" spc="-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kriaf\Desktop\postit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98467"/>
            <a:ext cx="3849924" cy="384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2051720" y="1988840"/>
            <a:ext cx="864096" cy="6480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5556" y="2082043"/>
            <a:ext cx="1476164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spc="600" dirty="0" smtClean="0">
                <a:solidFill>
                  <a:srgbClr val="0D172D"/>
                </a:solidFill>
                <a:latin typeface="HY강B" pitchFamily="18" charset="-127"/>
                <a:ea typeface="HY강B" pitchFamily="18" charset="-127"/>
              </a:rPr>
              <a:t>이미지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2204120" y="4293096"/>
            <a:ext cx="864096" cy="64807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0800000">
            <a:off x="6156176" y="2092532"/>
            <a:ext cx="864096" cy="64807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6118155" y="4293096"/>
            <a:ext cx="864096" cy="64807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69742" y="2175247"/>
            <a:ext cx="172273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600" dirty="0" smtClean="0">
                <a:solidFill>
                  <a:srgbClr val="0D172D"/>
                </a:solidFill>
                <a:latin typeface="HY강B" pitchFamily="18" charset="-127"/>
                <a:ea typeface="HY강B" pitchFamily="18" charset="-127"/>
              </a:rPr>
              <a:t>QR</a:t>
            </a:r>
            <a:r>
              <a:rPr lang="ko-KR" altLang="en-US" sz="2400" spc="600" dirty="0" smtClean="0">
                <a:solidFill>
                  <a:srgbClr val="0D172D"/>
                </a:solidFill>
                <a:latin typeface="HY강B" pitchFamily="18" charset="-127"/>
                <a:ea typeface="HY강B" pitchFamily="18" charset="-127"/>
              </a:rPr>
              <a:t>코드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0143" y="4386299"/>
            <a:ext cx="1169569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spc="600" dirty="0" smtClean="0">
                <a:solidFill>
                  <a:srgbClr val="0D172D"/>
                </a:solidFill>
                <a:latin typeface="HY강B" pitchFamily="18" charset="-127"/>
                <a:ea typeface="HY강B" pitchFamily="18" charset="-127"/>
              </a:rPr>
              <a:t>메</a:t>
            </a:r>
            <a:r>
              <a:rPr lang="ko-KR" altLang="en-US" sz="2400" spc="600" dirty="0">
                <a:solidFill>
                  <a:srgbClr val="0D172D"/>
                </a:solidFill>
                <a:latin typeface="HY강B" pitchFamily="18" charset="-127"/>
                <a:ea typeface="HY강B" pitchFamily="18" charset="-127"/>
              </a:rPr>
              <a:t>모</a:t>
            </a:r>
            <a:endParaRPr lang="ko-KR" altLang="en-US" sz="2400" spc="600" dirty="0" smtClean="0">
              <a:solidFill>
                <a:srgbClr val="0D172D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4407495"/>
            <a:ext cx="1224136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spc="600" dirty="0" smtClean="0">
                <a:solidFill>
                  <a:srgbClr val="0D172D"/>
                </a:solidFill>
                <a:latin typeface="HY강B" pitchFamily="18" charset="-127"/>
                <a:ea typeface="HY강B" pitchFamily="18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08857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4" grpId="0" animBg="1"/>
      <p:bldP spid="15" grpId="0" animBg="1"/>
      <p:bldP spid="16" grpId="0" animBg="1"/>
      <p:bldP spid="10" grpId="0"/>
      <p:bldP spid="11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72480"/>
            <a:ext cx="3096344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3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개 발 내 용</a:t>
            </a:r>
            <a:endParaRPr lang="ko-KR" altLang="en-US" sz="2800" b="1" spc="-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91" y="1628800"/>
            <a:ext cx="2887529" cy="4024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923928" y="2093069"/>
            <a:ext cx="4509729" cy="3096344"/>
          </a:xfrm>
          <a:prstGeom prst="roundRect">
            <a:avLst>
              <a:gd name="adj" fmla="val 3439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자신이 설정한 일정시간이 지나면 데이터베이스에서 대화 내용 또는 주고받은 것들에 대해 자동 삭제가 되는 휘발성을 </a:t>
            </a:r>
            <a:endParaRPr lang="en-US" altLang="ko-KR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이용하는 어플리케이션의 기능을 가져와</a:t>
            </a:r>
            <a:endParaRPr lang="en-US" altLang="ko-KR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메모기능에 추가하여 필요 시 승인된 사용자만 불러올 수 있게 하여 정보를 보호</a:t>
            </a:r>
            <a:endParaRPr lang="en-US" altLang="ko-KR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   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42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72480"/>
            <a:ext cx="3096344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3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개 발 내 용</a:t>
            </a:r>
            <a:endParaRPr lang="ko-KR" altLang="en-US" sz="2800" b="1" spc="-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4094826" y="2240868"/>
            <a:ext cx="4680520" cy="2952328"/>
          </a:xfrm>
          <a:prstGeom prst="roundRect">
            <a:avLst>
              <a:gd name="adj" fmla="val 3439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QR</a:t>
            </a:r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코드를 이용하여 과내 게시판 등에 게시되는 게시물을 바로</a:t>
            </a:r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원하는 개개인이 문서화 및 데이터화 하여 게시내용을 저장하고 정보를 입력 가능케 하는 기능을 추가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80" y="1423695"/>
            <a:ext cx="2458634" cy="217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48" y="3717032"/>
            <a:ext cx="3100697" cy="227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59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72480"/>
            <a:ext cx="3096344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3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개 발 배 경</a:t>
            </a:r>
            <a:endParaRPr lang="ko-KR" altLang="en-US" sz="2800" b="1" spc="-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827584" y="5661248"/>
            <a:ext cx="2952328" cy="1124744"/>
          </a:xfrm>
          <a:prstGeom prst="roundRect">
            <a:avLst>
              <a:gd name="adj" fmla="val 3439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프랭클리</a:t>
            </a:r>
            <a:endParaRPr lang="en-US" altLang="ko-KR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http</a:t>
            </a:r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://franklyinc.com/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001" y="1782874"/>
            <a:ext cx="6074414" cy="363091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4788024" y="5661248"/>
            <a:ext cx="3240360" cy="1124744"/>
          </a:xfrm>
          <a:prstGeom prst="roundRect">
            <a:avLst>
              <a:gd name="adj" fmla="val 3439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돈톡</a:t>
            </a:r>
            <a:endParaRPr lang="en-US" altLang="ko-KR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http</a:t>
            </a:r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://dontalk.brinicle.com/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03" y="1823442"/>
            <a:ext cx="2920957" cy="354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9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254" y="472480"/>
            <a:ext cx="3096344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3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임부  분담</a:t>
            </a:r>
            <a:endParaRPr lang="ko-KR" altLang="en-US" sz="2400" b="1" spc="-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782270" y="1844824"/>
          <a:ext cx="7966194" cy="4127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9180"/>
                <a:gridCol w="2708848"/>
                <a:gridCol w="3628166"/>
              </a:tblGrid>
              <a:tr h="467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임부분담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김정수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김종욱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96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제작</a:t>
                      </a:r>
                      <a:endParaRPr lang="en-US" altLang="ko-KR" dirty="0" smtClean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 smtClean="0"/>
                        <a:t>기능</a:t>
                      </a:r>
                      <a:r>
                        <a:rPr lang="ko-KR" altLang="en-US" sz="2000" baseline="0" dirty="0" smtClean="0"/>
                        <a:t> 및 메뉴 구성</a:t>
                      </a:r>
                      <a:endParaRPr lang="en-US" altLang="ko-KR" sz="20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 smtClean="0"/>
                        <a:t>자바코딩</a:t>
                      </a:r>
                      <a:endParaRPr lang="en-US" altLang="ko-KR" sz="2000" baseline="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 smtClean="0"/>
                        <a:t>네트워크 구축</a:t>
                      </a:r>
                      <a:endParaRPr lang="en-US" altLang="ko-KR" sz="2000" dirty="0" smtClean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UI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디자인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dirty="0" smtClean="0"/>
                        <a:t>스토리 보드 제작</a:t>
                      </a:r>
                      <a:endParaRPr lang="en-US" altLang="ko-KR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데이터베이스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err="1" smtClean="0"/>
                        <a:t>리눅스</a:t>
                      </a:r>
                      <a:r>
                        <a:rPr lang="ko-KR" altLang="en-US" dirty="0" smtClean="0"/>
                        <a:t> 서버</a:t>
                      </a:r>
                      <a:endParaRPr lang="en-US" altLang="ko-KR" dirty="0" smtClean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818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개발환경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pc="300" dirty="0" smtClean="0"/>
                        <a:t>ECLIPSE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ANDROID</a:t>
                      </a:r>
                      <a:r>
                        <a:rPr lang="en-US" altLang="ko-KR" baseline="0" dirty="0" smtClean="0"/>
                        <a:t> STUDIO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aseline="0" dirty="0" smtClean="0"/>
                        <a:t>PHOTOSHOP &amp; ILLUSTRATOR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300" baseline="0" dirty="0" smtClean="0"/>
                        <a:t>LINUX MYSQL</a:t>
                      </a:r>
                      <a:endParaRPr lang="ko-KR" altLang="en-US" spc="3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948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PPT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자료 검색 및</a:t>
                      </a:r>
                      <a:r>
                        <a:rPr lang="ko-KR" altLang="en-US" baseline="0" dirty="0" smtClean="0"/>
                        <a:t> 수집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 및 발표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666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72480"/>
            <a:ext cx="3096344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3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진 행 과 정</a:t>
            </a:r>
            <a:endParaRPr lang="ko-KR" altLang="en-US" sz="2800" b="1" spc="-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755576" y="2240868"/>
            <a:ext cx="8019770" cy="2952328"/>
          </a:xfrm>
          <a:prstGeom prst="roundRect">
            <a:avLst>
              <a:gd name="adj" fmla="val 3439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6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어플의</a:t>
            </a:r>
            <a:r>
              <a:rPr lang="ko-KR" altLang="en-US" sz="36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기능과 메뉴구성 </a:t>
            </a:r>
            <a:r>
              <a:rPr lang="en-US" altLang="ko-KR" sz="36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- (</a:t>
            </a:r>
            <a:r>
              <a:rPr lang="ko-KR" altLang="en-US" sz="36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완료</a:t>
            </a:r>
            <a:r>
              <a:rPr lang="en-US" altLang="ko-KR" sz="36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36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스토리보드 </a:t>
            </a:r>
            <a:r>
              <a:rPr lang="en-US" altLang="ko-KR" sz="36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- (</a:t>
            </a:r>
            <a:r>
              <a:rPr lang="ko-KR" altLang="en-US" sz="36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제작 중</a:t>
            </a:r>
            <a:r>
              <a:rPr lang="en-US" altLang="ko-KR" sz="36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36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어플</a:t>
            </a:r>
            <a:r>
              <a:rPr lang="ko-KR" altLang="en-US" sz="36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제작 </a:t>
            </a:r>
            <a:r>
              <a:rPr lang="en-US" altLang="ko-KR" sz="36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- (6</a:t>
            </a:r>
            <a:r>
              <a:rPr lang="ko-KR" altLang="en-US" sz="36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월 중순 예정</a:t>
            </a:r>
            <a:r>
              <a:rPr lang="en-US" altLang="ko-KR" sz="36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190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254" y="472480"/>
            <a:ext cx="3096344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3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플로우</a:t>
            </a:r>
            <a:r>
              <a:rPr lang="ko-KR" altLang="en-US" sz="2400" b="1" spc="-3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차트</a:t>
            </a:r>
            <a:endParaRPr lang="ko-KR" altLang="en-US" sz="2400" b="1" spc="-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565772" y="2204864"/>
            <a:ext cx="1436391" cy="648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시스템대기</a:t>
            </a:r>
          </a:p>
        </p:txBody>
      </p:sp>
      <p:sp>
        <p:nvSpPr>
          <p:cNvPr id="10" name="한쪽 모서리가 잘린 사각형 9"/>
          <p:cNvSpPr/>
          <p:nvPr/>
        </p:nvSpPr>
        <p:spPr>
          <a:xfrm>
            <a:off x="3535068" y="3284983"/>
            <a:ext cx="1497800" cy="766025"/>
          </a:xfrm>
          <a:prstGeom prst="snip1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이벤트 입력</a:t>
            </a:r>
            <a:endParaRPr lang="ko-KR" altLang="en-US" b="1" dirty="0"/>
          </a:p>
        </p:txBody>
      </p:sp>
      <p:sp>
        <p:nvSpPr>
          <p:cNvPr id="11" name="순서도: 판단 10"/>
          <p:cNvSpPr/>
          <p:nvPr/>
        </p:nvSpPr>
        <p:spPr>
          <a:xfrm>
            <a:off x="2879812" y="4365104"/>
            <a:ext cx="2808312" cy="792088"/>
          </a:xfrm>
          <a:prstGeom prst="flowChartDecisi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분류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1080644" y="5730310"/>
            <a:ext cx="1187100" cy="648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이미지 </a:t>
            </a:r>
            <a:endParaRPr lang="en-US" altLang="ko-KR" b="1" dirty="0" smtClean="0"/>
          </a:p>
          <a:p>
            <a:pPr algn="ctr"/>
            <a:r>
              <a:rPr lang="ko-KR" altLang="en-US" b="1" dirty="0" err="1" smtClean="0"/>
              <a:t>캡처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2380605" y="5741882"/>
            <a:ext cx="2352663" cy="648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 dirty="0" smtClean="0"/>
              <a:t>QR </a:t>
            </a:r>
            <a:r>
              <a:rPr lang="ko-KR" altLang="en-US" b="1" dirty="0" smtClean="0"/>
              <a:t>코드 인식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5041084" y="5735627"/>
            <a:ext cx="1187100" cy="648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메모 기능</a:t>
            </a:r>
            <a:endParaRPr lang="ko-KR" altLang="en-US" b="1" dirty="0"/>
          </a:p>
        </p:txBody>
      </p:sp>
      <p:cxnSp>
        <p:nvCxnSpPr>
          <p:cNvPr id="15" name="직선 화살표 연결선 14"/>
          <p:cNvCxnSpPr>
            <a:endCxn id="9" idx="0"/>
          </p:cNvCxnSpPr>
          <p:nvPr/>
        </p:nvCxnSpPr>
        <p:spPr>
          <a:xfrm>
            <a:off x="4283968" y="184482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2"/>
            <a:endCxn id="10" idx="3"/>
          </p:cNvCxnSpPr>
          <p:nvPr/>
        </p:nvCxnSpPr>
        <p:spPr>
          <a:xfrm>
            <a:off x="4283968" y="2852936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1"/>
            <a:endCxn id="11" idx="0"/>
          </p:cNvCxnSpPr>
          <p:nvPr/>
        </p:nvCxnSpPr>
        <p:spPr>
          <a:xfrm>
            <a:off x="4283968" y="4051008"/>
            <a:ext cx="0" cy="31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2"/>
            <a:endCxn id="12" idx="0"/>
          </p:cNvCxnSpPr>
          <p:nvPr/>
        </p:nvCxnSpPr>
        <p:spPr>
          <a:xfrm flipH="1">
            <a:off x="1674194" y="5157192"/>
            <a:ext cx="2609774" cy="573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2"/>
            <a:endCxn id="13" idx="0"/>
          </p:cNvCxnSpPr>
          <p:nvPr/>
        </p:nvCxnSpPr>
        <p:spPr>
          <a:xfrm flipH="1">
            <a:off x="3556937" y="5157192"/>
            <a:ext cx="727031" cy="584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2"/>
            <a:endCxn id="14" idx="0"/>
          </p:cNvCxnSpPr>
          <p:nvPr/>
        </p:nvCxnSpPr>
        <p:spPr>
          <a:xfrm>
            <a:off x="4283968" y="5157192"/>
            <a:ext cx="1350666" cy="578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167844" y="980728"/>
            <a:ext cx="2232248" cy="864096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어플</a:t>
            </a:r>
            <a:r>
              <a:rPr lang="ko-KR" altLang="en-US" b="1" dirty="0" smtClean="0"/>
              <a:t> 실행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6732240" y="5733256"/>
            <a:ext cx="1187100" cy="648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설정</a:t>
            </a:r>
            <a:endParaRPr lang="ko-KR" altLang="en-US" b="1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329281" y="5137281"/>
            <a:ext cx="3140525" cy="626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02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254" y="472480"/>
            <a:ext cx="3096344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3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플로우</a:t>
            </a:r>
            <a:r>
              <a:rPr lang="ko-KR" altLang="en-US" sz="2400" b="1" spc="-3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차트</a:t>
            </a:r>
            <a:endParaRPr lang="ko-KR" altLang="en-US" sz="2400" b="1" spc="-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876256" y="6248021"/>
            <a:ext cx="144016" cy="11230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876256" y="6021288"/>
            <a:ext cx="144016" cy="1176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73857" y="2348880"/>
            <a:ext cx="1436391" cy="648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카메라 </a:t>
            </a:r>
            <a:r>
              <a:rPr lang="ko-KR" altLang="en-US" b="1" dirty="0" err="1" smtClean="0"/>
              <a:t>캡처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1773857" y="3573016"/>
            <a:ext cx="1436391" cy="648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정</a:t>
            </a:r>
            <a:r>
              <a:rPr lang="ko-KR" altLang="en-US" b="1" dirty="0"/>
              <a:t>보</a:t>
            </a:r>
            <a:r>
              <a:rPr lang="ko-KR" altLang="en-US" b="1" dirty="0" smtClean="0"/>
              <a:t> 불러옴</a:t>
            </a:r>
            <a:endParaRPr lang="ko-KR" altLang="en-US" b="1" dirty="0"/>
          </a:p>
        </p:txBody>
      </p:sp>
      <p:sp>
        <p:nvSpPr>
          <p:cNvPr id="29" name="순서도: 판단 28"/>
          <p:cNvSpPr/>
          <p:nvPr/>
        </p:nvSpPr>
        <p:spPr>
          <a:xfrm>
            <a:off x="1218052" y="4635180"/>
            <a:ext cx="2548000" cy="792088"/>
          </a:xfrm>
          <a:prstGeom prst="flowChartDecisi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정보 분류</a:t>
            </a:r>
            <a:endParaRPr lang="en-US" altLang="ko-KR" b="1" dirty="0"/>
          </a:p>
        </p:txBody>
      </p:sp>
      <p:sp>
        <p:nvSpPr>
          <p:cNvPr id="30" name="직사각형 29"/>
          <p:cNvSpPr/>
          <p:nvPr/>
        </p:nvSpPr>
        <p:spPr>
          <a:xfrm>
            <a:off x="827584" y="6021288"/>
            <a:ext cx="1187100" cy="648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코드 정보 실행</a:t>
            </a:r>
            <a:endParaRPr lang="ko-KR" altLang="en-US" b="1" dirty="0"/>
          </a:p>
        </p:txBody>
      </p:sp>
      <p:sp>
        <p:nvSpPr>
          <p:cNvPr id="31" name="직사각형 30"/>
          <p:cNvSpPr/>
          <p:nvPr/>
        </p:nvSpPr>
        <p:spPr>
          <a:xfrm>
            <a:off x="3064195" y="6021288"/>
            <a:ext cx="1187100" cy="648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정보 저장 밑 수정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5446264" y="2348880"/>
            <a:ext cx="1436391" cy="648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메모 작성</a:t>
            </a:r>
            <a:endParaRPr lang="ko-KR" altLang="en-US" b="1" dirty="0"/>
          </a:p>
        </p:txBody>
      </p:sp>
      <p:sp>
        <p:nvSpPr>
          <p:cNvPr id="33" name="순서도: 판단 32"/>
          <p:cNvSpPr/>
          <p:nvPr/>
        </p:nvSpPr>
        <p:spPr>
          <a:xfrm>
            <a:off x="4892642" y="3717032"/>
            <a:ext cx="2548000" cy="792088"/>
          </a:xfrm>
          <a:prstGeom prst="flowChartDecisi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보안 모드 </a:t>
            </a:r>
            <a:r>
              <a:rPr lang="ko-KR" altLang="en-US" b="1" dirty="0" err="1" smtClean="0"/>
              <a:t>할것인가</a:t>
            </a:r>
            <a:r>
              <a:rPr lang="en-US" altLang="ko-KR" b="1" dirty="0" smtClean="0"/>
              <a:t>?</a:t>
            </a:r>
            <a:endParaRPr lang="en-US" altLang="ko-KR" b="1" dirty="0"/>
          </a:p>
        </p:txBody>
      </p:sp>
      <p:sp>
        <p:nvSpPr>
          <p:cNvPr id="34" name="직사각형 33"/>
          <p:cNvSpPr/>
          <p:nvPr/>
        </p:nvSpPr>
        <p:spPr>
          <a:xfrm>
            <a:off x="6794582" y="6021288"/>
            <a:ext cx="1305810" cy="648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보안 모드 저장</a:t>
            </a:r>
            <a:endParaRPr lang="ko-KR" altLang="en-US" b="1" dirty="0"/>
          </a:p>
        </p:txBody>
      </p:sp>
      <p:cxnSp>
        <p:nvCxnSpPr>
          <p:cNvPr id="35" name="직선 화살표 연결선 34"/>
          <p:cNvCxnSpPr>
            <a:endCxn id="26" idx="0"/>
          </p:cNvCxnSpPr>
          <p:nvPr/>
        </p:nvCxnSpPr>
        <p:spPr>
          <a:xfrm>
            <a:off x="1632454" y="1628800"/>
            <a:ext cx="859599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26" idx="0"/>
          </p:cNvCxnSpPr>
          <p:nvPr/>
        </p:nvCxnSpPr>
        <p:spPr>
          <a:xfrm flipH="1">
            <a:off x="2492053" y="1628800"/>
            <a:ext cx="929704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6" idx="2"/>
            <a:endCxn id="27" idx="0"/>
          </p:cNvCxnSpPr>
          <p:nvPr/>
        </p:nvCxnSpPr>
        <p:spPr>
          <a:xfrm>
            <a:off x="2492053" y="299695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7" idx="2"/>
            <a:endCxn id="29" idx="0"/>
          </p:cNvCxnSpPr>
          <p:nvPr/>
        </p:nvCxnSpPr>
        <p:spPr>
          <a:xfrm flipH="1">
            <a:off x="2492052" y="4221088"/>
            <a:ext cx="1" cy="414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1421134" y="5373615"/>
            <a:ext cx="1070918" cy="594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492052" y="5373615"/>
            <a:ext cx="1165693" cy="594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96710" y="5539612"/>
            <a:ext cx="877163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smtClean="0"/>
              <a:t>이미지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746439" y="5549491"/>
            <a:ext cx="420308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qr</a:t>
            </a:r>
            <a:endParaRPr lang="ko-KR" altLang="en-US" b="1" dirty="0"/>
          </a:p>
        </p:txBody>
      </p:sp>
      <p:cxnSp>
        <p:nvCxnSpPr>
          <p:cNvPr id="43" name="직선 화살표 연결선 42"/>
          <p:cNvCxnSpPr>
            <a:endCxn id="32" idx="0"/>
          </p:cNvCxnSpPr>
          <p:nvPr/>
        </p:nvCxnSpPr>
        <p:spPr>
          <a:xfrm flipH="1">
            <a:off x="6164460" y="1628800"/>
            <a:ext cx="1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2" idx="2"/>
            <a:endCxn id="33" idx="0"/>
          </p:cNvCxnSpPr>
          <p:nvPr/>
        </p:nvCxnSpPr>
        <p:spPr>
          <a:xfrm>
            <a:off x="6164460" y="2996952"/>
            <a:ext cx="2182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166642" y="4455467"/>
            <a:ext cx="1280845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5107905" y="4455467"/>
            <a:ext cx="1058737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4455000" y="6021288"/>
            <a:ext cx="1305810" cy="648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일반 저장</a:t>
            </a:r>
            <a:endParaRPr lang="ko-KR" altLang="en-US" b="1" dirty="0"/>
          </a:p>
        </p:txBody>
      </p:sp>
      <p:sp>
        <p:nvSpPr>
          <p:cNvPr id="50" name="직사각형 49"/>
          <p:cNvSpPr/>
          <p:nvPr/>
        </p:nvSpPr>
        <p:spPr>
          <a:xfrm>
            <a:off x="907407" y="980728"/>
            <a:ext cx="1436391" cy="648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Qr</a:t>
            </a:r>
            <a:r>
              <a:rPr lang="en-US" altLang="ko-KR" b="1" dirty="0" smtClean="0"/>
              <a:t> </a:t>
            </a:r>
            <a:r>
              <a:rPr lang="ko-KR" altLang="en-US" b="1" dirty="0"/>
              <a:t>코</a:t>
            </a:r>
            <a:r>
              <a:rPr lang="ko-KR" altLang="en-US" b="1" dirty="0" smtClean="0"/>
              <a:t>드 인식</a:t>
            </a:r>
            <a:endParaRPr lang="ko-KR" altLang="en-US" b="1" dirty="0"/>
          </a:p>
        </p:txBody>
      </p:sp>
      <p:sp>
        <p:nvSpPr>
          <p:cNvPr id="51" name="직사각형 50"/>
          <p:cNvSpPr/>
          <p:nvPr/>
        </p:nvSpPr>
        <p:spPr>
          <a:xfrm>
            <a:off x="2696710" y="980728"/>
            <a:ext cx="1436391" cy="648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이미지 </a:t>
            </a:r>
            <a:r>
              <a:rPr lang="ko-KR" altLang="en-US" b="1" dirty="0" err="1" smtClean="0"/>
              <a:t>캡처</a:t>
            </a:r>
            <a:endParaRPr lang="ko-KR" altLang="en-US" b="1" dirty="0"/>
          </a:p>
        </p:txBody>
      </p:sp>
      <p:sp>
        <p:nvSpPr>
          <p:cNvPr id="52" name="직사각형 51"/>
          <p:cNvSpPr/>
          <p:nvPr/>
        </p:nvSpPr>
        <p:spPr>
          <a:xfrm>
            <a:off x="5439414" y="980728"/>
            <a:ext cx="1436391" cy="648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메모 기능</a:t>
            </a:r>
            <a:endParaRPr lang="ko-KR" altLang="en-US" b="1" dirty="0"/>
          </a:p>
        </p:txBody>
      </p:sp>
      <p:cxnSp>
        <p:nvCxnSpPr>
          <p:cNvPr id="3" name="꺾인 연결선 2"/>
          <p:cNvCxnSpPr>
            <a:endCxn id="32" idx="3"/>
          </p:cNvCxnSpPr>
          <p:nvPr/>
        </p:nvCxnSpPr>
        <p:spPr>
          <a:xfrm rot="16200000" flipV="1">
            <a:off x="5673322" y="3882249"/>
            <a:ext cx="4068452" cy="16497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endCxn id="26" idx="1"/>
          </p:cNvCxnSpPr>
          <p:nvPr/>
        </p:nvCxnSpPr>
        <p:spPr>
          <a:xfrm rot="5400000" flipH="1" flipV="1">
            <a:off x="-823516" y="4071988"/>
            <a:ext cx="3996444" cy="11983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endCxn id="26" idx="3"/>
          </p:cNvCxnSpPr>
          <p:nvPr/>
        </p:nvCxnSpPr>
        <p:spPr>
          <a:xfrm rot="16200000" flipV="1">
            <a:off x="1748886" y="4134278"/>
            <a:ext cx="4068452" cy="11457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77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scene3d>
          <a:camera prst="perspectiveFront"/>
          <a:lightRig rig="threePt" dir="t"/>
        </a:scene3d>
      </a:spPr>
      <a:bodyPr wrap="square" rtlCol="0">
        <a:spAutoFit/>
      </a:bodyPr>
      <a:lstStyle>
        <a:defPPr>
          <a:defRPr sz="2400" spc="600" dirty="0" smtClean="0">
            <a:solidFill>
              <a:srgbClr val="0D172D"/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243</Words>
  <Application>Microsoft Office PowerPoint</Application>
  <PresentationFormat>화면 슬라이드 쇼(4:3)</PresentationFormat>
  <Paragraphs>81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1훈골목대장 R</vt:lpstr>
      <vt:lpstr>HY강B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정주학</dc:creator>
  <cp:lastModifiedBy>pc24</cp:lastModifiedBy>
  <cp:revision>154</cp:revision>
  <cp:lastPrinted>2014-05-27T13:40:13Z</cp:lastPrinted>
  <dcterms:created xsi:type="dcterms:W3CDTF">2013-12-07T14:00:08Z</dcterms:created>
  <dcterms:modified xsi:type="dcterms:W3CDTF">2015-06-02T05:44:58Z</dcterms:modified>
</cp:coreProperties>
</file>