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61" r:id="rId2"/>
    <p:sldId id="267" r:id="rId3"/>
    <p:sldId id="278" r:id="rId4"/>
    <p:sldId id="262" r:id="rId5"/>
    <p:sldId id="268" r:id="rId6"/>
    <p:sldId id="263" r:id="rId7"/>
    <p:sldId id="257" r:id="rId8"/>
    <p:sldId id="277" r:id="rId9"/>
    <p:sldId id="260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9" r:id="rId18"/>
    <p:sldId id="290" r:id="rId19"/>
    <p:sldId id="291" r:id="rId20"/>
    <p:sldId id="287" r:id="rId21"/>
    <p:sldId id="270" r:id="rId22"/>
    <p:sldId id="269" r:id="rId23"/>
    <p:sldId id="258" r:id="rId24"/>
    <p:sldId id="293" r:id="rId25"/>
  </p:sldIdLst>
  <p:sldSz cx="9144000" cy="6858000" type="screen4x3"/>
  <p:notesSz cx="6858000" cy="9144000"/>
  <p:embeddedFontLst>
    <p:embeddedFont>
      <p:font typeface="-윤고딕360" panose="02030504000101010101" pitchFamily="18" charset="-127"/>
      <p:regular r:id="rId27"/>
    </p:embeddedFont>
    <p:embeddedFont>
      <p:font typeface="-윤고딕340" panose="02030504000101010101" pitchFamily="18" charset="-127"/>
      <p:regular r:id="rId28"/>
    </p:embeddedFont>
    <p:embeddedFont>
      <p:font typeface="-윤고딕310" panose="02030504000101010101" pitchFamily="18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나눔고딕 ExtraBold" panose="020D0904000000000000" pitchFamily="50" charset="-127"/>
      <p:bold r:id="rId32"/>
    </p:embeddedFont>
    <p:embeddedFont>
      <p:font typeface="-윤고딕330" panose="02030504000101010101" pitchFamily="18" charset="-127"/>
      <p:regular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4700"/>
    <a:srgbClr val="FFE38B"/>
    <a:srgbClr val="FFE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70" autoAdjust="0"/>
    <p:restoredTop sz="69245" autoAdjust="0"/>
  </p:normalViewPr>
  <p:slideViewPr>
    <p:cSldViewPr>
      <p:cViewPr varScale="1">
        <p:scale>
          <a:sx n="51" d="100"/>
          <a:sy n="51" d="100"/>
        </p:scale>
        <p:origin x="162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693881298830818E-2"/>
          <c:y val="3.0134171320557498E-2"/>
          <c:w val="0.86531329091288178"/>
          <c:h val="0.655659934498670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게임</c:v>
                </c:pt>
                <c:pt idx="1">
                  <c:v>카메라</c:v>
                </c:pt>
                <c:pt idx="2">
                  <c:v>LBS</c:v>
                </c:pt>
                <c:pt idx="3">
                  <c:v>메일/SNS</c:v>
                </c:pt>
                <c:pt idx="4">
                  <c:v>연락처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0.46</c:v>
                </c:pt>
                <c:pt idx="1">
                  <c:v>0.28000000000000003</c:v>
                </c:pt>
                <c:pt idx="2">
                  <c:v>0.24</c:v>
                </c:pt>
                <c:pt idx="3">
                  <c:v>0.2</c:v>
                </c:pt>
                <c:pt idx="4">
                  <c:v>0.1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97"/>
        <c:axId val="189172064"/>
        <c:axId val="189172624"/>
      </c:barChart>
      <c:catAx>
        <c:axId val="1891720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90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defRPr>
            </a:pPr>
            <a:endParaRPr lang="ko-KR"/>
          </a:p>
        </c:txPr>
        <c:crossAx val="189172624"/>
        <c:crosses val="autoZero"/>
        <c:auto val="1"/>
        <c:lblAlgn val="ctr"/>
        <c:lblOffset val="100"/>
        <c:tickMarkSkip val="5"/>
        <c:noMultiLvlLbl val="0"/>
      </c:catAx>
      <c:valAx>
        <c:axId val="189172624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891720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0.73516</cdr:x>
      <cdr:y>0.88381</cdr:y>
    </cdr:from>
    <cdr:to>
      <cdr:x>1</cdr:x>
      <cdr:y>0.97704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242340" y="4518514"/>
          <a:ext cx="2088232" cy="4766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ko-KR" altLang="en-US" sz="1200" dirty="0" smtClean="0">
              <a:solidFill>
                <a:schemeClr val="bg1"/>
              </a:solidFill>
            </a:rPr>
            <a:t>출처</a:t>
          </a:r>
          <a:r>
            <a:rPr lang="en-US" altLang="ko-KR" sz="1200" dirty="0" smtClean="0">
              <a:solidFill>
                <a:schemeClr val="bg1"/>
              </a:solidFill>
            </a:rPr>
            <a:t>: </a:t>
          </a:r>
          <a:r>
            <a:rPr lang="ko-KR" altLang="en-US" sz="1200" dirty="0" smtClean="0">
              <a:solidFill>
                <a:schemeClr val="bg1"/>
              </a:solidFill>
            </a:rPr>
            <a:t>한국인터넷진흥원</a:t>
          </a:r>
          <a:endParaRPr lang="ko-KR" altLang="en-US" sz="1200" dirty="0">
            <a:solidFill>
              <a:schemeClr val="bg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85CD6-A143-4D29-83B4-53F098CE229C}" type="datetimeFigureOut">
              <a:rPr lang="ko-KR" altLang="en-US" smtClean="0"/>
              <a:t>2015-10-19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7384F-CE09-49F6-B334-3DF4A286C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637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7384F-CE09-49F6-B334-3DF4A286C55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132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7384F-CE09-49F6-B334-3DF4A286C55E}" type="slidenum">
              <a:rPr lang="ko-KR" altLang="en-US" smtClean="0">
                <a:solidFill>
                  <a:prstClr val="black"/>
                </a:solidFill>
              </a:rPr>
              <a:pPr/>
              <a:t>24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530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다양한 설문조사에 따르면 현대인의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스마트폰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사용량 중 가장 높은 순위는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위가 게임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다음이 카메라이다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사용되는 카메라기능 까지 합하면 카메라의 사용량은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통계치보다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더 높다는 걸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이렇게 많은 카메라 사용량에도 불구하고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7384F-CE09-49F6-B334-3DF4A286C55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193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다양한 설문조사에 따르면 현대인의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스마트폰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사용량 중 가장 높은 순위는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그래프를 보시다시피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위가 게임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다음이 카메라이다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Lbs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위치기반 서비스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사용되는 카메라기능 까지 합하면 카메라의 사용량은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통계치보다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더 높다는 걸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시중에 많은 카메라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어플들이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존재함에도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불구하고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7384F-CE09-49F6-B334-3DF4A286C55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193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정작 맘에 드는 사진을 얻기 위해서는 일반적으로 보다 많은 사진을 찍기 마련이다</a:t>
            </a:r>
            <a:r>
              <a:rPr lang="en-US" altLang="ko-KR" sz="12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특히 단체 사진을 찍을 때 누군가 눈을 깜빡이는 등 여러 장을 찍어도 다 같이 잘 나온 사진을 얻는 것이 힘들고</a:t>
            </a:r>
            <a:r>
              <a:rPr lang="en-US" altLang="ko-KR" sz="12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또한 어린이나 반려동물처럼 한시도 얌전히 있지 않는 대상을 상대로 촬영할 때엔 명확하게 나오는 사진을 얻기가 </a:t>
            </a:r>
            <a:r>
              <a:rPr lang="ko-KR" altLang="en-US" sz="1200" dirty="0" err="1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어려운게</a:t>
            </a:r>
            <a:r>
              <a:rPr lang="ko-KR" altLang="en-US" sz="12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현실입니다</a:t>
            </a:r>
            <a:r>
              <a:rPr lang="en-US" altLang="ko-KR" sz="12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반복된 촬영과 피사체를 잡아두는 것만 해도 상당한 스트레스가 발생하고 체력이 소모됩니다</a:t>
            </a:r>
            <a:r>
              <a:rPr lang="en-US" altLang="ko-KR" sz="12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그리고 만약에 사진이 마음에 </a:t>
            </a:r>
            <a:r>
              <a:rPr lang="ko-KR" altLang="en-US" sz="1200" dirty="0" err="1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들지않아</a:t>
            </a:r>
            <a:r>
              <a:rPr lang="ko-KR" altLang="en-US" sz="12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200" baseline="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사진을 편집하고자 할 때</a:t>
            </a:r>
            <a:r>
              <a:rPr lang="en-US" altLang="ko-KR" sz="1200" baseline="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200" baseline="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불가피하게</a:t>
            </a:r>
            <a:endParaRPr lang="en-US" altLang="ko-KR" sz="1200" baseline="0" dirty="0" smtClean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7384F-CE09-49F6-B334-3DF4A286C55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704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그래서 저희는 </a:t>
            </a:r>
            <a:r>
              <a:rPr lang="en-US" altLang="ko-KR" sz="1200" baseline="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pc</a:t>
            </a:r>
            <a:r>
              <a:rPr lang="ko-KR" altLang="en-US" sz="1200" baseline="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가 아닌 </a:t>
            </a:r>
            <a:r>
              <a:rPr lang="ko-KR" altLang="en-US" sz="1200" baseline="0" dirty="0" err="1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스마트폰을</a:t>
            </a:r>
            <a:r>
              <a:rPr lang="ko-KR" altLang="en-US" sz="1200" baseline="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200" baseline="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이용하여 사진을 편집하면 어떨까라는 생각을 </a:t>
            </a:r>
            <a:r>
              <a:rPr lang="ko-KR" altLang="en-US" sz="1200" baseline="0" dirty="0" err="1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하게되었고</a:t>
            </a:r>
            <a:r>
              <a:rPr lang="en-US" altLang="ko-KR" sz="1200" baseline="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  <a:endParaRPr lang="en-US" altLang="ko-KR" sz="1200" baseline="0" dirty="0" smtClean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문제해결을 위한 </a:t>
            </a:r>
            <a:r>
              <a:rPr lang="ko-KR" altLang="en-US" sz="1200" baseline="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핵심은 </a:t>
            </a:r>
            <a:r>
              <a:rPr lang="ko-KR" altLang="en-US" sz="1200" baseline="0" dirty="0" err="1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두가지</a:t>
            </a:r>
            <a:r>
              <a:rPr lang="ko-KR" altLang="en-US" sz="1200" baseline="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입니다</a:t>
            </a:r>
            <a:r>
              <a:rPr lang="en-US" altLang="ko-KR" sz="1200" baseline="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 ~~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7384F-CE09-49F6-B334-3DF4A286C55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47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앞에서 </a:t>
            </a:r>
            <a:r>
              <a:rPr lang="ko-KR" altLang="en-US" dirty="0" err="1" smtClean="0"/>
              <a:t>말씀드린</a:t>
            </a:r>
            <a:r>
              <a:rPr lang="ko-KR" altLang="en-US" dirty="0" smtClean="0"/>
              <a:t> 핵심 </a:t>
            </a:r>
            <a:r>
              <a:rPr lang="ko-KR" altLang="en-US" dirty="0" err="1" smtClean="0"/>
              <a:t>두가지를</a:t>
            </a:r>
            <a:r>
              <a:rPr lang="ko-KR" altLang="en-US" dirty="0" smtClean="0"/>
              <a:t> 실현하기 위한 </a:t>
            </a:r>
            <a:r>
              <a:rPr lang="en-US" altLang="ko-KR" dirty="0" smtClean="0"/>
              <a:t>video.jpg</a:t>
            </a:r>
            <a:r>
              <a:rPr lang="ko-KR" altLang="en-US" dirty="0" smtClean="0"/>
              <a:t>의 기본 아이디어는 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7384F-CE09-49F6-B334-3DF4A286C55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854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앞에서 </a:t>
            </a:r>
            <a:r>
              <a:rPr lang="ko-KR" altLang="en-US" dirty="0" err="1" smtClean="0"/>
              <a:t>말씀드린</a:t>
            </a:r>
            <a:r>
              <a:rPr lang="ko-KR" altLang="en-US" dirty="0" smtClean="0"/>
              <a:t> 핵심 </a:t>
            </a:r>
            <a:r>
              <a:rPr lang="ko-KR" altLang="en-US" dirty="0" err="1" smtClean="0"/>
              <a:t>두가지를</a:t>
            </a:r>
            <a:r>
              <a:rPr lang="ko-KR" altLang="en-US" dirty="0" smtClean="0"/>
              <a:t> 실현하기 위한 </a:t>
            </a:r>
            <a:r>
              <a:rPr lang="en-US" altLang="ko-KR" dirty="0" smtClean="0"/>
              <a:t>video.jpg</a:t>
            </a:r>
            <a:r>
              <a:rPr lang="ko-KR" altLang="en-US" dirty="0" smtClean="0"/>
              <a:t>의 기본 아이디어는 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7384F-CE09-49F6-B334-3DF4A286C55E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782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Flowchart</a:t>
            </a:r>
            <a:r>
              <a:rPr lang="ko-KR" altLang="en-US" dirty="0" smtClean="0"/>
              <a:t>와 함께 동작과정을</a:t>
            </a:r>
            <a:r>
              <a:rPr lang="ko-KR" altLang="en-US" baseline="0" dirty="0" smtClean="0"/>
              <a:t> 보여드리겠습니다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7384F-CE09-49F6-B334-3DF4A286C55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12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7384F-CE09-49F6-B334-3DF4A286C55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503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FA1A-D1C9-4B9D-9D27-D3858C25688E}" type="datetimeFigureOut">
              <a:rPr lang="ko-KR" altLang="en-US" smtClean="0"/>
              <a:t>2015-10-19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2DB4-F816-4E09-A297-39274B51C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02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FA1A-D1C9-4B9D-9D27-D3858C25688E}" type="datetimeFigureOut">
              <a:rPr lang="ko-KR" altLang="en-US" smtClean="0"/>
              <a:t>2015-10-19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2DB4-F816-4E09-A297-39274B51C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14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FA1A-D1C9-4B9D-9D27-D3858C25688E}" type="datetimeFigureOut">
              <a:rPr lang="ko-KR" altLang="en-US" smtClean="0"/>
              <a:t>2015-10-19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2DB4-F816-4E09-A297-39274B51C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06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FA1A-D1C9-4B9D-9D27-D3858C25688E}" type="datetimeFigureOut">
              <a:rPr lang="ko-KR" altLang="en-US" smtClean="0"/>
              <a:t>2015-10-19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2DB4-F816-4E09-A297-39274B51C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5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FA1A-D1C9-4B9D-9D27-D3858C25688E}" type="datetimeFigureOut">
              <a:rPr lang="ko-KR" altLang="en-US" smtClean="0"/>
              <a:t>2015-10-19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2DB4-F816-4E09-A297-39274B51C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51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FA1A-D1C9-4B9D-9D27-D3858C25688E}" type="datetimeFigureOut">
              <a:rPr lang="ko-KR" altLang="en-US" smtClean="0"/>
              <a:t>2015-10-19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2DB4-F816-4E09-A297-39274B51C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71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FA1A-D1C9-4B9D-9D27-D3858C25688E}" type="datetimeFigureOut">
              <a:rPr lang="ko-KR" altLang="en-US" smtClean="0"/>
              <a:t>2015-10-19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2DB4-F816-4E09-A297-39274B51C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62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FA1A-D1C9-4B9D-9D27-D3858C25688E}" type="datetimeFigureOut">
              <a:rPr lang="ko-KR" altLang="en-US" smtClean="0"/>
              <a:t>2015-10-19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2DB4-F816-4E09-A297-39274B51C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45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FA1A-D1C9-4B9D-9D27-D3858C25688E}" type="datetimeFigureOut">
              <a:rPr lang="ko-KR" altLang="en-US" smtClean="0"/>
              <a:t>2015-10-19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2DB4-F816-4E09-A297-39274B51C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55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FA1A-D1C9-4B9D-9D27-D3858C25688E}" type="datetimeFigureOut">
              <a:rPr lang="ko-KR" altLang="en-US" smtClean="0"/>
              <a:t>2015-10-19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2DB4-F816-4E09-A297-39274B51C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12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FA1A-D1C9-4B9D-9D27-D3858C25688E}" type="datetimeFigureOut">
              <a:rPr lang="ko-KR" altLang="en-US" smtClean="0"/>
              <a:t>2015-10-19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2DB4-F816-4E09-A297-39274B51C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57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4FA1A-D1C9-4B9D-9D27-D3858C25688E}" type="datetimeFigureOut">
              <a:rPr lang="ko-KR" altLang="en-US" smtClean="0"/>
              <a:t>2015-10-19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52DB4-F816-4E09-A297-39274B51C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9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5" Type="http://schemas.openxmlformats.org/officeDocument/2006/relationships/image" Target="../media/image18.png"/><Relationship Id="rId4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33538"/>
            <a:ext cx="9144000" cy="6947139"/>
          </a:xfrm>
          <a:prstGeom prst="rect">
            <a:avLst/>
          </a:prstGeom>
          <a:solidFill>
            <a:schemeClr val="tx1">
              <a:lumMod val="95000"/>
              <a:lumOff val="5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55776" y="3585503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사진 한 장에 모두의 만족을 담다</a:t>
            </a:r>
            <a:r>
              <a:rPr lang="en-US" altLang="ko-KR" sz="3000" dirty="0" smtClean="0"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9546" y="2569840"/>
            <a:ext cx="4514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u="sng" dirty="0" smtClean="0"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V</a:t>
            </a:r>
            <a:r>
              <a:rPr lang="en-US" altLang="ko-KR" sz="6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IDEO.</a:t>
            </a:r>
            <a:r>
              <a:rPr lang="en-US" altLang="ko-KR" sz="6000" u="sng" dirty="0" smtClean="0"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J</a:t>
            </a:r>
            <a:r>
              <a:rPr lang="en-US" altLang="ko-KR" sz="6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PG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0192" y="616530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권영욱 김연화 정상훈</a:t>
            </a:r>
            <a:endParaRPr lang="en-US" altLang="ko-KR" dirty="0" smtClean="0">
              <a:solidFill>
                <a:schemeClr val="bg1"/>
              </a:solidFill>
              <a:latin typeface="-윤고딕310" pitchFamily="18" charset="-127"/>
              <a:ea typeface="-윤고딕31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96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7016" y="-99392"/>
            <a:ext cx="9151016" cy="6947139"/>
          </a:xfrm>
          <a:prstGeom prst="rect">
            <a:avLst/>
          </a:prstGeom>
          <a:solidFill>
            <a:schemeClr val="tx1">
              <a:lumMod val="95000"/>
              <a:lumOff val="5000"/>
              <a:alpha val="92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47564" y="0"/>
            <a:ext cx="0" cy="1052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7584" y="476672"/>
            <a:ext cx="68407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Flow Chart 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86006" y="1319230"/>
            <a:ext cx="1433135" cy="261832"/>
          </a:xfrm>
          <a:prstGeom prst="roundRect">
            <a:avLst/>
          </a:prstGeom>
          <a:solidFill>
            <a:srgbClr val="FA47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start</a:t>
            </a:r>
            <a:endParaRPr lang="ko-KR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86006" y="1941967"/>
            <a:ext cx="1433135" cy="2618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사진 불러오기</a:t>
            </a:r>
            <a:endParaRPr lang="ko-KR" altLang="en-US" sz="1600" dirty="0">
              <a:solidFill>
                <a:prstClr val="black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76020" y="2600668"/>
            <a:ext cx="1842602" cy="2618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기본 사진 선택</a:t>
            </a:r>
            <a:endParaRPr lang="ko-KR" altLang="en-US" sz="1600" dirty="0">
              <a:solidFill>
                <a:prstClr val="black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1" name="직선 화살표 연결선 30"/>
          <p:cNvCxnSpPr>
            <a:stCxn id="18" idx="2"/>
            <a:endCxn id="19" idx="0"/>
          </p:cNvCxnSpPr>
          <p:nvPr/>
        </p:nvCxnSpPr>
        <p:spPr>
          <a:xfrm>
            <a:off x="3002574" y="1581062"/>
            <a:ext cx="0" cy="360905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2" name="직선 화살표 연결선 31"/>
          <p:cNvCxnSpPr>
            <a:stCxn id="19" idx="2"/>
            <a:endCxn id="21" idx="0"/>
          </p:cNvCxnSpPr>
          <p:nvPr/>
        </p:nvCxnSpPr>
        <p:spPr>
          <a:xfrm flipH="1">
            <a:off x="2997321" y="2203799"/>
            <a:ext cx="5253" cy="396869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4" name="직선 화살표 연결선 33"/>
          <p:cNvCxnSpPr>
            <a:stCxn id="21" idx="2"/>
          </p:cNvCxnSpPr>
          <p:nvPr/>
        </p:nvCxnSpPr>
        <p:spPr>
          <a:xfrm>
            <a:off x="2997321" y="2862500"/>
            <a:ext cx="2" cy="34253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2314878" y="6400260"/>
            <a:ext cx="1364890" cy="261832"/>
          </a:xfrm>
          <a:prstGeom prst="roundRect">
            <a:avLst/>
          </a:prstGeom>
          <a:solidFill>
            <a:srgbClr val="FFC000"/>
          </a:solidFill>
          <a:ln>
            <a:solidFill>
              <a:srgbClr val="FFC000">
                <a:alpha val="30000"/>
              </a:srgb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end</a:t>
            </a:r>
            <a:endParaRPr lang="ko-KR" altLang="en-US" sz="1600" dirty="0">
              <a:solidFill>
                <a:prstClr val="black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14878" y="5755317"/>
            <a:ext cx="1364890" cy="261832"/>
          </a:xfrm>
          <a:prstGeom prst="rect">
            <a:avLst/>
          </a:prstGeom>
          <a:solidFill>
            <a:srgbClr val="FFC000"/>
          </a:solidFill>
          <a:ln>
            <a:solidFill>
              <a:srgbClr val="FFC000">
                <a:alpha val="30000"/>
              </a:srgb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저</a:t>
            </a:r>
            <a:r>
              <a:rPr lang="ko-KR" altLang="en-US" sz="16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장</a:t>
            </a:r>
          </a:p>
        </p:txBody>
      </p:sp>
      <p:cxnSp>
        <p:nvCxnSpPr>
          <p:cNvPr id="38" name="꺾인 연결선 37"/>
          <p:cNvCxnSpPr>
            <a:endCxn id="21" idx="3"/>
          </p:cNvCxnSpPr>
          <p:nvPr/>
        </p:nvCxnSpPr>
        <p:spPr>
          <a:xfrm flipH="1" flipV="1">
            <a:off x="3918622" y="2731584"/>
            <a:ext cx="477713" cy="997112"/>
          </a:xfrm>
          <a:prstGeom prst="bentConnector3">
            <a:avLst>
              <a:gd name="adj1" fmla="val -47853"/>
            </a:avLst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0" name="직선 화살표 연결선 39"/>
          <p:cNvCxnSpPr>
            <a:stCxn id="36" idx="2"/>
            <a:endCxn id="35" idx="0"/>
          </p:cNvCxnSpPr>
          <p:nvPr/>
        </p:nvCxnSpPr>
        <p:spPr>
          <a:xfrm>
            <a:off x="2997323" y="6017149"/>
            <a:ext cx="0" cy="38311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1" name="TextBox 40"/>
          <p:cNvSpPr txBox="1"/>
          <p:nvPr/>
        </p:nvSpPr>
        <p:spPr>
          <a:xfrm>
            <a:off x="2555776" y="4304354"/>
            <a:ext cx="27774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spc="600" dirty="0" smtClean="0">
                <a:solidFill>
                  <a:srgbClr val="FFC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Y</a:t>
            </a:r>
            <a:endParaRPr lang="ko-KR" altLang="en-US" sz="2000" b="1" spc="600" dirty="0" smtClean="0">
              <a:solidFill>
                <a:srgbClr val="FFC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66263" y="3065656"/>
            <a:ext cx="27774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spc="600" dirty="0" smtClean="0">
                <a:solidFill>
                  <a:srgbClr val="FFC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N</a:t>
            </a:r>
            <a:endParaRPr lang="ko-KR" altLang="en-US" b="1" spc="600" dirty="0" smtClean="0">
              <a:solidFill>
                <a:srgbClr val="FFC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668142" y="4757928"/>
            <a:ext cx="658359" cy="622737"/>
          </a:xfrm>
          <a:prstGeom prst="ellipse">
            <a:avLst/>
          </a:prstGeom>
          <a:solidFill>
            <a:srgbClr val="FFC000"/>
          </a:solidFill>
          <a:ln>
            <a:solidFill>
              <a:srgbClr val="FFC000">
                <a:alpha val="30000"/>
              </a:srgb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prstClr val="black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A</a:t>
            </a:r>
            <a:endParaRPr lang="ko-KR" altLang="en-US" sz="2000" dirty="0">
              <a:solidFill>
                <a:prstClr val="black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cxnSp>
        <p:nvCxnSpPr>
          <p:cNvPr id="44" name="직선 화살표 연결선 43"/>
          <p:cNvCxnSpPr>
            <a:endCxn id="43" idx="0"/>
          </p:cNvCxnSpPr>
          <p:nvPr/>
        </p:nvCxnSpPr>
        <p:spPr>
          <a:xfrm>
            <a:off x="2997321" y="4094796"/>
            <a:ext cx="1" cy="66313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58" name="직선 화살표 연결선 57"/>
          <p:cNvCxnSpPr>
            <a:stCxn id="43" idx="4"/>
            <a:endCxn id="36" idx="0"/>
          </p:cNvCxnSpPr>
          <p:nvPr/>
        </p:nvCxnSpPr>
        <p:spPr>
          <a:xfrm>
            <a:off x="2997322" y="5380665"/>
            <a:ext cx="1" cy="37465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488" y="1319230"/>
            <a:ext cx="2838450" cy="5038725"/>
          </a:xfrm>
          <a:prstGeom prst="rect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  <p:grpSp>
        <p:nvGrpSpPr>
          <p:cNvPr id="39" name="그룹 38"/>
          <p:cNvGrpSpPr/>
          <p:nvPr/>
        </p:nvGrpSpPr>
        <p:grpSpPr>
          <a:xfrm>
            <a:off x="1598310" y="3205032"/>
            <a:ext cx="2798025" cy="1047328"/>
            <a:chOff x="1598310" y="3205032"/>
            <a:chExt cx="2798025" cy="1047328"/>
          </a:xfrm>
        </p:grpSpPr>
        <p:sp>
          <p:nvSpPr>
            <p:cNvPr id="49" name="다이아몬드 48"/>
            <p:cNvSpPr/>
            <p:nvPr/>
          </p:nvSpPr>
          <p:spPr>
            <a:xfrm>
              <a:off x="1598310" y="3205032"/>
              <a:ext cx="2798025" cy="1047328"/>
            </a:xfrm>
            <a:prstGeom prst="diamond">
              <a:avLst/>
            </a:prstGeom>
            <a:solidFill>
              <a:srgbClr val="FFC000"/>
            </a:solidFill>
            <a:ln>
              <a:solidFill>
                <a:srgbClr val="FFC000">
                  <a:alpha val="30000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788635" y="3368068"/>
              <a:ext cx="241737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이미지를 </a:t>
              </a:r>
              <a:endParaRPr lang="en-US" altLang="ko-KR" sz="16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r>
                <a:rPr lang="ko-KR" altLang="en-US" sz="1600" dirty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편집하시겠습니까</a:t>
              </a:r>
              <a:r>
                <a:rPr lang="en-US" altLang="ko-KR" sz="1600" dirty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?</a:t>
              </a:r>
              <a:endParaRPr lang="ko-KR" altLang="en-US" sz="16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endParaRPr lang="ko-KR" altLang="en-US" sz="1600" dirty="0"/>
            </a:p>
          </p:txBody>
        </p:sp>
      </p:grpSp>
      <p:pic>
        <p:nvPicPr>
          <p:cNvPr id="57" name="그림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0409">
            <a:off x="6760386" y="5145676"/>
            <a:ext cx="510607" cy="59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5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7016" y="-99392"/>
            <a:ext cx="9151016" cy="6947139"/>
          </a:xfrm>
          <a:prstGeom prst="rect">
            <a:avLst/>
          </a:prstGeom>
          <a:solidFill>
            <a:schemeClr val="tx1">
              <a:lumMod val="95000"/>
              <a:lumOff val="5000"/>
              <a:alpha val="92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47564" y="0"/>
            <a:ext cx="0" cy="1052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7584" y="476672"/>
            <a:ext cx="68407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Flow Chart 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86006" y="1319230"/>
            <a:ext cx="1433135" cy="26183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start</a:t>
            </a:r>
            <a:endParaRPr lang="ko-KR" altLang="en-US" sz="2000" dirty="0">
              <a:solidFill>
                <a:prstClr val="black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86006" y="1941967"/>
            <a:ext cx="1433135" cy="261832"/>
          </a:xfrm>
          <a:prstGeom prst="rect">
            <a:avLst/>
          </a:prstGeom>
          <a:solidFill>
            <a:srgbClr val="FA47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사진 불러오기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076020" y="2600668"/>
            <a:ext cx="1842602" cy="2618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기본 사진 선택</a:t>
            </a:r>
            <a:endParaRPr lang="ko-KR" altLang="en-US" sz="1600" dirty="0">
              <a:solidFill>
                <a:prstClr val="black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1" name="직선 화살표 연결선 30"/>
          <p:cNvCxnSpPr>
            <a:stCxn id="18" idx="2"/>
            <a:endCxn id="19" idx="0"/>
          </p:cNvCxnSpPr>
          <p:nvPr/>
        </p:nvCxnSpPr>
        <p:spPr>
          <a:xfrm>
            <a:off x="3002574" y="1581062"/>
            <a:ext cx="0" cy="360905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2" name="직선 화살표 연결선 31"/>
          <p:cNvCxnSpPr>
            <a:stCxn id="19" idx="2"/>
            <a:endCxn id="21" idx="0"/>
          </p:cNvCxnSpPr>
          <p:nvPr/>
        </p:nvCxnSpPr>
        <p:spPr>
          <a:xfrm flipH="1">
            <a:off x="2997321" y="2203799"/>
            <a:ext cx="5253" cy="396869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4" name="직선 화살표 연결선 33"/>
          <p:cNvCxnSpPr>
            <a:stCxn id="21" idx="2"/>
            <a:endCxn id="30" idx="0"/>
          </p:cNvCxnSpPr>
          <p:nvPr/>
        </p:nvCxnSpPr>
        <p:spPr>
          <a:xfrm>
            <a:off x="2997321" y="2862500"/>
            <a:ext cx="2" cy="34253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2314878" y="6400260"/>
            <a:ext cx="1364890" cy="261832"/>
          </a:xfrm>
          <a:prstGeom prst="roundRect">
            <a:avLst/>
          </a:prstGeom>
          <a:solidFill>
            <a:srgbClr val="FFC000"/>
          </a:solidFill>
          <a:ln>
            <a:solidFill>
              <a:srgbClr val="FFC000">
                <a:alpha val="30000"/>
              </a:srgb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end</a:t>
            </a:r>
            <a:endParaRPr lang="ko-KR" altLang="en-US" sz="1600" dirty="0">
              <a:solidFill>
                <a:prstClr val="black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14878" y="5755317"/>
            <a:ext cx="1364890" cy="261832"/>
          </a:xfrm>
          <a:prstGeom prst="rect">
            <a:avLst/>
          </a:prstGeom>
          <a:solidFill>
            <a:srgbClr val="FFC000"/>
          </a:solidFill>
          <a:ln>
            <a:solidFill>
              <a:srgbClr val="FFC000">
                <a:alpha val="30000"/>
              </a:srgb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저</a:t>
            </a:r>
            <a:r>
              <a:rPr lang="ko-KR" altLang="en-US" sz="16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장</a:t>
            </a:r>
          </a:p>
        </p:txBody>
      </p:sp>
      <p:cxnSp>
        <p:nvCxnSpPr>
          <p:cNvPr id="37" name="직선 화살표 연결선 36"/>
          <p:cNvCxnSpPr>
            <a:stCxn id="30" idx="3"/>
            <a:endCxn id="30" idx="3"/>
          </p:cNvCxnSpPr>
          <p:nvPr/>
        </p:nvCxnSpPr>
        <p:spPr>
          <a:xfrm>
            <a:off x="4396335" y="3728696"/>
            <a:ext cx="0" cy="0"/>
          </a:xfrm>
          <a:prstGeom prst="straightConnector1">
            <a:avLst/>
          </a:prstGeom>
          <a:ln>
            <a:solidFill>
              <a:srgbClr val="FFC000">
                <a:alpha val="30000"/>
              </a:srgbClr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8" name="꺾인 연결선 37"/>
          <p:cNvCxnSpPr>
            <a:stCxn id="30" idx="3"/>
            <a:endCxn id="21" idx="3"/>
          </p:cNvCxnSpPr>
          <p:nvPr/>
        </p:nvCxnSpPr>
        <p:spPr>
          <a:xfrm flipH="1" flipV="1">
            <a:off x="3918622" y="2731584"/>
            <a:ext cx="477713" cy="997112"/>
          </a:xfrm>
          <a:prstGeom prst="bentConnector3">
            <a:avLst>
              <a:gd name="adj1" fmla="val -47853"/>
            </a:avLst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0" name="직선 화살표 연결선 39"/>
          <p:cNvCxnSpPr>
            <a:stCxn id="36" idx="2"/>
            <a:endCxn id="35" idx="0"/>
          </p:cNvCxnSpPr>
          <p:nvPr/>
        </p:nvCxnSpPr>
        <p:spPr>
          <a:xfrm>
            <a:off x="2997323" y="6017149"/>
            <a:ext cx="0" cy="38311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1" name="TextBox 40"/>
          <p:cNvSpPr txBox="1"/>
          <p:nvPr/>
        </p:nvSpPr>
        <p:spPr>
          <a:xfrm>
            <a:off x="2555776" y="4304354"/>
            <a:ext cx="27774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spc="600" dirty="0" smtClean="0">
                <a:solidFill>
                  <a:srgbClr val="FFC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Y</a:t>
            </a:r>
            <a:endParaRPr lang="ko-KR" altLang="en-US" sz="2000" b="1" spc="600" dirty="0" smtClean="0">
              <a:solidFill>
                <a:srgbClr val="FFC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66263" y="3065656"/>
            <a:ext cx="27774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spc="600" dirty="0" smtClean="0">
                <a:solidFill>
                  <a:srgbClr val="FFC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N</a:t>
            </a:r>
            <a:endParaRPr lang="ko-KR" altLang="en-US" b="1" spc="600" dirty="0" smtClean="0">
              <a:solidFill>
                <a:srgbClr val="FFC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668142" y="4757928"/>
            <a:ext cx="658359" cy="622737"/>
          </a:xfrm>
          <a:prstGeom prst="ellipse">
            <a:avLst/>
          </a:prstGeom>
          <a:solidFill>
            <a:srgbClr val="FFC000"/>
          </a:solidFill>
          <a:ln>
            <a:solidFill>
              <a:srgbClr val="FFC000">
                <a:alpha val="30000"/>
              </a:srgb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prstClr val="black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A</a:t>
            </a:r>
            <a:endParaRPr lang="ko-KR" altLang="en-US" sz="2000" dirty="0">
              <a:solidFill>
                <a:prstClr val="black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cxnSp>
        <p:nvCxnSpPr>
          <p:cNvPr id="44" name="직선 화살표 연결선 43"/>
          <p:cNvCxnSpPr>
            <a:endCxn id="43" idx="0"/>
          </p:cNvCxnSpPr>
          <p:nvPr/>
        </p:nvCxnSpPr>
        <p:spPr>
          <a:xfrm>
            <a:off x="2997321" y="4094796"/>
            <a:ext cx="1" cy="66313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58" name="직선 화살표 연결선 57"/>
          <p:cNvCxnSpPr>
            <a:stCxn id="43" idx="4"/>
            <a:endCxn id="36" idx="0"/>
          </p:cNvCxnSpPr>
          <p:nvPr/>
        </p:nvCxnSpPr>
        <p:spPr>
          <a:xfrm>
            <a:off x="2997322" y="5380665"/>
            <a:ext cx="1" cy="37465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grpSp>
        <p:nvGrpSpPr>
          <p:cNvPr id="6" name="그룹 5"/>
          <p:cNvGrpSpPr/>
          <p:nvPr/>
        </p:nvGrpSpPr>
        <p:grpSpPr>
          <a:xfrm>
            <a:off x="1598310" y="3205032"/>
            <a:ext cx="2798025" cy="1047328"/>
            <a:chOff x="1598310" y="3205032"/>
            <a:chExt cx="2798025" cy="1047328"/>
          </a:xfrm>
        </p:grpSpPr>
        <p:sp>
          <p:nvSpPr>
            <p:cNvPr id="30" name="다이아몬드 29"/>
            <p:cNvSpPr/>
            <p:nvPr/>
          </p:nvSpPr>
          <p:spPr>
            <a:xfrm>
              <a:off x="1598310" y="3205032"/>
              <a:ext cx="2798025" cy="1047328"/>
            </a:xfrm>
            <a:prstGeom prst="diamond">
              <a:avLst/>
            </a:prstGeom>
            <a:solidFill>
              <a:srgbClr val="FFC000"/>
            </a:solidFill>
            <a:ln>
              <a:solidFill>
                <a:srgbClr val="FFC000">
                  <a:alpha val="30000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88635" y="3368068"/>
              <a:ext cx="241737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이미지를 </a:t>
              </a:r>
              <a:endParaRPr lang="en-US" altLang="ko-KR" sz="16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r>
                <a:rPr lang="ko-KR" altLang="en-US" sz="1600" dirty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편집하시겠습니까</a:t>
              </a:r>
              <a:r>
                <a:rPr lang="en-US" altLang="ko-KR" sz="1600" dirty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?</a:t>
              </a:r>
              <a:endParaRPr lang="ko-KR" altLang="en-US" sz="16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endParaRPr lang="ko-KR" altLang="en-US" sz="1600" dirty="0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319230"/>
            <a:ext cx="2895600" cy="506730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0409">
            <a:off x="6077942" y="6101117"/>
            <a:ext cx="510607" cy="59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5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7016" y="-99392"/>
            <a:ext cx="9151016" cy="6947139"/>
          </a:xfrm>
          <a:prstGeom prst="rect">
            <a:avLst/>
          </a:prstGeom>
          <a:solidFill>
            <a:schemeClr val="tx1">
              <a:lumMod val="95000"/>
              <a:lumOff val="5000"/>
              <a:alpha val="92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47564" y="0"/>
            <a:ext cx="0" cy="1052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7584" y="476672"/>
            <a:ext cx="68407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Flow Chart 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86006" y="1319230"/>
            <a:ext cx="1433135" cy="26183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start</a:t>
            </a:r>
            <a:endParaRPr lang="ko-KR" altLang="en-US" sz="2000" dirty="0">
              <a:solidFill>
                <a:prstClr val="black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86006" y="1941967"/>
            <a:ext cx="1433135" cy="2618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사진 불러오기</a:t>
            </a:r>
            <a:endParaRPr lang="ko-KR" altLang="en-US" sz="1600" dirty="0">
              <a:solidFill>
                <a:prstClr val="black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76020" y="2600668"/>
            <a:ext cx="1842602" cy="261832"/>
          </a:xfrm>
          <a:prstGeom prst="rect">
            <a:avLst/>
          </a:prstGeom>
          <a:solidFill>
            <a:srgbClr val="FA47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기본 사진 선택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1" name="직선 화살표 연결선 30"/>
          <p:cNvCxnSpPr>
            <a:stCxn id="18" idx="2"/>
            <a:endCxn id="19" idx="0"/>
          </p:cNvCxnSpPr>
          <p:nvPr/>
        </p:nvCxnSpPr>
        <p:spPr>
          <a:xfrm>
            <a:off x="3002574" y="1581062"/>
            <a:ext cx="0" cy="360905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2" name="직선 화살표 연결선 31"/>
          <p:cNvCxnSpPr>
            <a:stCxn id="19" idx="2"/>
            <a:endCxn id="21" idx="0"/>
          </p:cNvCxnSpPr>
          <p:nvPr/>
        </p:nvCxnSpPr>
        <p:spPr>
          <a:xfrm flipH="1">
            <a:off x="2997321" y="2203799"/>
            <a:ext cx="5253" cy="396869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4" name="직선 화살표 연결선 33"/>
          <p:cNvCxnSpPr>
            <a:stCxn id="21" idx="2"/>
          </p:cNvCxnSpPr>
          <p:nvPr/>
        </p:nvCxnSpPr>
        <p:spPr>
          <a:xfrm>
            <a:off x="2997321" y="2862500"/>
            <a:ext cx="2" cy="34253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2314878" y="6400260"/>
            <a:ext cx="1364890" cy="261832"/>
          </a:xfrm>
          <a:prstGeom prst="roundRect">
            <a:avLst/>
          </a:prstGeom>
          <a:solidFill>
            <a:srgbClr val="FFC000"/>
          </a:solidFill>
          <a:ln>
            <a:solidFill>
              <a:srgbClr val="FFC000">
                <a:alpha val="30000"/>
              </a:srgb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end</a:t>
            </a:r>
            <a:endParaRPr lang="ko-KR" altLang="en-US" sz="1600" dirty="0">
              <a:solidFill>
                <a:prstClr val="black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14878" y="5755317"/>
            <a:ext cx="1364890" cy="261832"/>
          </a:xfrm>
          <a:prstGeom prst="rect">
            <a:avLst/>
          </a:prstGeom>
          <a:solidFill>
            <a:srgbClr val="FFC000"/>
          </a:solidFill>
          <a:ln>
            <a:solidFill>
              <a:srgbClr val="FFC000">
                <a:alpha val="30000"/>
              </a:srgb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저</a:t>
            </a:r>
            <a:r>
              <a:rPr lang="ko-KR" altLang="en-US" sz="16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장</a:t>
            </a:r>
          </a:p>
        </p:txBody>
      </p:sp>
      <p:cxnSp>
        <p:nvCxnSpPr>
          <p:cNvPr id="38" name="꺾인 연결선 37"/>
          <p:cNvCxnSpPr>
            <a:endCxn id="21" idx="3"/>
          </p:cNvCxnSpPr>
          <p:nvPr/>
        </p:nvCxnSpPr>
        <p:spPr>
          <a:xfrm flipH="1" flipV="1">
            <a:off x="3918622" y="2731584"/>
            <a:ext cx="477713" cy="997112"/>
          </a:xfrm>
          <a:prstGeom prst="bentConnector3">
            <a:avLst>
              <a:gd name="adj1" fmla="val -47853"/>
            </a:avLst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0" name="직선 화살표 연결선 39"/>
          <p:cNvCxnSpPr>
            <a:stCxn id="36" idx="2"/>
            <a:endCxn id="35" idx="0"/>
          </p:cNvCxnSpPr>
          <p:nvPr/>
        </p:nvCxnSpPr>
        <p:spPr>
          <a:xfrm>
            <a:off x="2997323" y="6017149"/>
            <a:ext cx="0" cy="38311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1" name="TextBox 40"/>
          <p:cNvSpPr txBox="1"/>
          <p:nvPr/>
        </p:nvSpPr>
        <p:spPr>
          <a:xfrm>
            <a:off x="2555776" y="4304354"/>
            <a:ext cx="27774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spc="600" dirty="0" smtClean="0">
                <a:solidFill>
                  <a:srgbClr val="FFC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Y</a:t>
            </a:r>
            <a:endParaRPr lang="ko-KR" altLang="en-US" sz="2000" b="1" spc="600" dirty="0" smtClean="0">
              <a:solidFill>
                <a:srgbClr val="FFC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66263" y="3065656"/>
            <a:ext cx="27774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spc="600" dirty="0" smtClean="0">
                <a:solidFill>
                  <a:srgbClr val="FFC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N</a:t>
            </a:r>
            <a:endParaRPr lang="ko-KR" altLang="en-US" b="1" spc="600" dirty="0" smtClean="0">
              <a:solidFill>
                <a:srgbClr val="FFC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668142" y="4757928"/>
            <a:ext cx="658359" cy="622737"/>
          </a:xfrm>
          <a:prstGeom prst="ellipse">
            <a:avLst/>
          </a:prstGeom>
          <a:solidFill>
            <a:srgbClr val="FFC000"/>
          </a:solidFill>
          <a:ln>
            <a:solidFill>
              <a:srgbClr val="FFC000">
                <a:alpha val="30000"/>
              </a:srgb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prstClr val="black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A</a:t>
            </a:r>
            <a:endParaRPr lang="ko-KR" altLang="en-US" sz="2000" dirty="0">
              <a:solidFill>
                <a:prstClr val="black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cxnSp>
        <p:nvCxnSpPr>
          <p:cNvPr id="44" name="직선 화살표 연결선 43"/>
          <p:cNvCxnSpPr>
            <a:endCxn id="43" idx="0"/>
          </p:cNvCxnSpPr>
          <p:nvPr/>
        </p:nvCxnSpPr>
        <p:spPr>
          <a:xfrm>
            <a:off x="2997321" y="4094796"/>
            <a:ext cx="1" cy="66313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5567474" y="1924281"/>
            <a:ext cx="1728192" cy="3456384"/>
            <a:chOff x="5508104" y="980728"/>
            <a:chExt cx="1728192" cy="3456384"/>
          </a:xfrm>
          <a:solidFill>
            <a:srgbClr val="FFC000"/>
          </a:solidFill>
        </p:grpSpPr>
        <p:sp>
          <p:nvSpPr>
            <p:cNvPr id="46" name="타원 45"/>
            <p:cNvSpPr/>
            <p:nvPr/>
          </p:nvSpPr>
          <p:spPr>
            <a:xfrm>
              <a:off x="6084168" y="980728"/>
              <a:ext cx="576064" cy="576064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prstClr val="black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A</a:t>
              </a:r>
              <a:endParaRPr lang="ko-KR" altLang="en-US" sz="2400" dirty="0">
                <a:solidFill>
                  <a:prstClr val="black"/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508104" y="1844824"/>
              <a:ext cx="1728192" cy="314217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편집할 영역 선택</a:t>
              </a:r>
              <a:endParaRPr lang="ko-KR" altLang="en-US" sz="14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cxnSp>
          <p:nvCxnSpPr>
            <p:cNvPr id="48" name="직선 화살표 연결선 47"/>
            <p:cNvCxnSpPr>
              <a:stCxn id="46" idx="4"/>
              <a:endCxn id="47" idx="0"/>
            </p:cNvCxnSpPr>
            <p:nvPr/>
          </p:nvCxnSpPr>
          <p:spPr>
            <a:xfrm>
              <a:off x="6372200" y="1556792"/>
              <a:ext cx="0" cy="288032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51" name="직사각형 50"/>
            <p:cNvSpPr/>
            <p:nvPr/>
          </p:nvSpPr>
          <p:spPr>
            <a:xfrm>
              <a:off x="5508104" y="2519446"/>
              <a:ext cx="1728192" cy="458233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모든 사진의 </a:t>
              </a:r>
              <a:endParaRPr lang="en-US" altLang="ko-KR" sz="1400" dirty="0" smtClean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해당 영역출력</a:t>
              </a:r>
            </a:p>
          </p:txBody>
        </p:sp>
        <p:cxnSp>
          <p:nvCxnSpPr>
            <p:cNvPr id="52" name="직선 화살표 연결선 51"/>
            <p:cNvCxnSpPr>
              <a:stCxn id="47" idx="2"/>
              <a:endCxn id="51" idx="0"/>
            </p:cNvCxnSpPr>
            <p:nvPr/>
          </p:nvCxnSpPr>
          <p:spPr>
            <a:xfrm>
              <a:off x="6372200" y="2159041"/>
              <a:ext cx="0" cy="360405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5508104" y="3338085"/>
              <a:ext cx="1728192" cy="458233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스크롤 하여 원하는 영역 선택</a:t>
              </a:r>
              <a:endParaRPr lang="ko-KR" altLang="en-US" sz="14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508104" y="4122895"/>
              <a:ext cx="1728192" cy="314217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해당영역 교체</a:t>
              </a:r>
              <a:endParaRPr lang="ko-KR" altLang="en-US" sz="14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cxnSp>
          <p:nvCxnSpPr>
            <p:cNvPr id="55" name="직선 화살표 연결선 54"/>
            <p:cNvCxnSpPr>
              <a:stCxn id="51" idx="2"/>
              <a:endCxn id="53" idx="0"/>
            </p:cNvCxnSpPr>
            <p:nvPr/>
          </p:nvCxnSpPr>
          <p:spPr>
            <a:xfrm>
              <a:off x="6372200" y="2977679"/>
              <a:ext cx="0" cy="360406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56" name="직선 화살표 연결선 55"/>
            <p:cNvCxnSpPr>
              <a:stCxn id="53" idx="2"/>
              <a:endCxn id="54" idx="0"/>
            </p:cNvCxnSpPr>
            <p:nvPr/>
          </p:nvCxnSpPr>
          <p:spPr>
            <a:xfrm>
              <a:off x="6372200" y="3796318"/>
              <a:ext cx="0" cy="326577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</p:grpSp>
      <p:cxnSp>
        <p:nvCxnSpPr>
          <p:cNvPr id="58" name="직선 화살표 연결선 57"/>
          <p:cNvCxnSpPr>
            <a:stCxn id="43" idx="4"/>
            <a:endCxn id="36" idx="0"/>
          </p:cNvCxnSpPr>
          <p:nvPr/>
        </p:nvCxnSpPr>
        <p:spPr>
          <a:xfrm>
            <a:off x="2997322" y="5380665"/>
            <a:ext cx="1" cy="37465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grpSp>
        <p:nvGrpSpPr>
          <p:cNvPr id="33" name="그룹 32"/>
          <p:cNvGrpSpPr/>
          <p:nvPr/>
        </p:nvGrpSpPr>
        <p:grpSpPr>
          <a:xfrm>
            <a:off x="1598310" y="3205032"/>
            <a:ext cx="2798025" cy="1047328"/>
            <a:chOff x="1598310" y="3205032"/>
            <a:chExt cx="2798025" cy="1047328"/>
          </a:xfrm>
        </p:grpSpPr>
        <p:sp>
          <p:nvSpPr>
            <p:cNvPr id="39" name="다이아몬드 38"/>
            <p:cNvSpPr/>
            <p:nvPr/>
          </p:nvSpPr>
          <p:spPr>
            <a:xfrm>
              <a:off x="1598310" y="3205032"/>
              <a:ext cx="2798025" cy="1047328"/>
            </a:xfrm>
            <a:prstGeom prst="diamond">
              <a:avLst/>
            </a:prstGeom>
            <a:solidFill>
              <a:srgbClr val="FFC000"/>
            </a:solidFill>
            <a:ln>
              <a:solidFill>
                <a:srgbClr val="FFC000">
                  <a:alpha val="30000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788635" y="3368068"/>
              <a:ext cx="241737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이미지를 </a:t>
              </a:r>
              <a:endParaRPr lang="en-US" altLang="ko-KR" sz="16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r>
                <a:rPr lang="ko-KR" altLang="en-US" sz="1600" dirty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편집하시겠습니까</a:t>
              </a:r>
              <a:r>
                <a:rPr lang="en-US" altLang="ko-KR" sz="1600" dirty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?</a:t>
              </a:r>
              <a:endParaRPr lang="ko-KR" altLang="en-US" sz="16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endParaRPr lang="ko-KR" altLang="en-US" sz="1600" dirty="0">
                <a:solidFill>
                  <a:prstClr val="black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093" y="1319230"/>
            <a:ext cx="2857500" cy="502920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0409">
            <a:off x="5891642" y="5900205"/>
            <a:ext cx="510607" cy="598287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0409">
            <a:off x="6955042" y="3843874"/>
            <a:ext cx="510607" cy="59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8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7016" y="-99392"/>
            <a:ext cx="9151016" cy="6947139"/>
          </a:xfrm>
          <a:prstGeom prst="rect">
            <a:avLst/>
          </a:prstGeom>
          <a:solidFill>
            <a:schemeClr val="tx1">
              <a:lumMod val="95000"/>
              <a:lumOff val="5000"/>
              <a:alpha val="92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47564" y="0"/>
            <a:ext cx="0" cy="1052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7584" y="476672"/>
            <a:ext cx="68407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Flow Chart 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86006" y="1319230"/>
            <a:ext cx="1433135" cy="26183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start</a:t>
            </a:r>
            <a:endParaRPr lang="ko-KR" altLang="en-US" sz="2000" dirty="0">
              <a:solidFill>
                <a:prstClr val="black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86006" y="1941967"/>
            <a:ext cx="1433135" cy="2618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사진 불러오기</a:t>
            </a:r>
            <a:endParaRPr lang="ko-KR" altLang="en-US" sz="1600" dirty="0">
              <a:solidFill>
                <a:prstClr val="black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76020" y="2600668"/>
            <a:ext cx="1842602" cy="2618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기본 사진 선택</a:t>
            </a:r>
            <a:endParaRPr lang="ko-KR" altLang="en-US" sz="1600" dirty="0">
              <a:solidFill>
                <a:prstClr val="black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1" name="직선 화살표 연결선 30"/>
          <p:cNvCxnSpPr>
            <a:stCxn id="18" idx="2"/>
            <a:endCxn id="19" idx="0"/>
          </p:cNvCxnSpPr>
          <p:nvPr/>
        </p:nvCxnSpPr>
        <p:spPr>
          <a:xfrm>
            <a:off x="3002574" y="1581062"/>
            <a:ext cx="0" cy="360905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2" name="직선 화살표 연결선 31"/>
          <p:cNvCxnSpPr>
            <a:stCxn id="19" idx="2"/>
            <a:endCxn id="21" idx="0"/>
          </p:cNvCxnSpPr>
          <p:nvPr/>
        </p:nvCxnSpPr>
        <p:spPr>
          <a:xfrm flipH="1">
            <a:off x="2997321" y="2203799"/>
            <a:ext cx="5253" cy="396869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4" name="직선 화살표 연결선 33"/>
          <p:cNvCxnSpPr>
            <a:stCxn id="21" idx="2"/>
          </p:cNvCxnSpPr>
          <p:nvPr/>
        </p:nvCxnSpPr>
        <p:spPr>
          <a:xfrm>
            <a:off x="2997321" y="2862500"/>
            <a:ext cx="2" cy="34253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2314878" y="6400260"/>
            <a:ext cx="1364890" cy="261832"/>
          </a:xfrm>
          <a:prstGeom prst="roundRect">
            <a:avLst/>
          </a:prstGeom>
          <a:solidFill>
            <a:srgbClr val="FFC000"/>
          </a:solidFill>
          <a:ln>
            <a:solidFill>
              <a:srgbClr val="FFC000">
                <a:alpha val="30000"/>
              </a:srgb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end</a:t>
            </a:r>
            <a:endParaRPr lang="ko-KR" altLang="en-US" sz="1600" dirty="0">
              <a:solidFill>
                <a:prstClr val="black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14878" y="5755317"/>
            <a:ext cx="1364890" cy="261832"/>
          </a:xfrm>
          <a:prstGeom prst="rect">
            <a:avLst/>
          </a:prstGeom>
          <a:solidFill>
            <a:srgbClr val="FFC000"/>
          </a:solidFill>
          <a:ln>
            <a:solidFill>
              <a:srgbClr val="FFC000">
                <a:alpha val="30000"/>
              </a:srgb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저</a:t>
            </a:r>
            <a:r>
              <a:rPr lang="ko-KR" altLang="en-US" sz="16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장</a:t>
            </a:r>
          </a:p>
        </p:txBody>
      </p:sp>
      <p:cxnSp>
        <p:nvCxnSpPr>
          <p:cNvPr id="38" name="꺾인 연결선 37"/>
          <p:cNvCxnSpPr>
            <a:endCxn id="21" idx="3"/>
          </p:cNvCxnSpPr>
          <p:nvPr/>
        </p:nvCxnSpPr>
        <p:spPr>
          <a:xfrm flipH="1" flipV="1">
            <a:off x="3918622" y="2731584"/>
            <a:ext cx="477713" cy="997112"/>
          </a:xfrm>
          <a:prstGeom prst="bentConnector3">
            <a:avLst>
              <a:gd name="adj1" fmla="val -47853"/>
            </a:avLst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0" name="직선 화살표 연결선 39"/>
          <p:cNvCxnSpPr>
            <a:stCxn id="36" idx="2"/>
            <a:endCxn id="35" idx="0"/>
          </p:cNvCxnSpPr>
          <p:nvPr/>
        </p:nvCxnSpPr>
        <p:spPr>
          <a:xfrm>
            <a:off x="2997323" y="6017149"/>
            <a:ext cx="0" cy="38311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1" name="TextBox 40"/>
          <p:cNvSpPr txBox="1"/>
          <p:nvPr/>
        </p:nvSpPr>
        <p:spPr>
          <a:xfrm>
            <a:off x="2555776" y="4304354"/>
            <a:ext cx="27774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 smtClean="0">
                <a:ln w="0">
                  <a:solidFill>
                    <a:srgbClr val="FA4700"/>
                  </a:solidFill>
                </a:ln>
                <a:solidFill>
                  <a:srgbClr val="FA47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Y</a:t>
            </a:r>
            <a:endParaRPr lang="ko-KR" altLang="en-US" sz="2000" dirty="0" smtClean="0">
              <a:ln w="0">
                <a:solidFill>
                  <a:srgbClr val="FA4700"/>
                </a:solidFill>
              </a:ln>
              <a:solidFill>
                <a:srgbClr val="FA47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66263" y="3065656"/>
            <a:ext cx="27774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spc="600" dirty="0" smtClean="0">
                <a:solidFill>
                  <a:srgbClr val="FFC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N</a:t>
            </a:r>
            <a:endParaRPr lang="ko-KR" altLang="en-US" b="1" spc="600" dirty="0" smtClean="0">
              <a:solidFill>
                <a:srgbClr val="FFC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668142" y="4757928"/>
            <a:ext cx="658359" cy="622737"/>
          </a:xfrm>
          <a:prstGeom prst="ellipse">
            <a:avLst/>
          </a:prstGeom>
          <a:solidFill>
            <a:srgbClr val="FFC000"/>
          </a:solidFill>
          <a:ln>
            <a:solidFill>
              <a:srgbClr val="FFC000">
                <a:alpha val="30000"/>
              </a:srgb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prstClr val="black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A</a:t>
            </a:r>
            <a:endParaRPr lang="ko-KR" altLang="en-US" sz="2000" dirty="0">
              <a:solidFill>
                <a:prstClr val="black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cxnSp>
        <p:nvCxnSpPr>
          <p:cNvPr id="44" name="직선 화살표 연결선 43"/>
          <p:cNvCxnSpPr>
            <a:endCxn id="43" idx="0"/>
          </p:cNvCxnSpPr>
          <p:nvPr/>
        </p:nvCxnSpPr>
        <p:spPr>
          <a:xfrm>
            <a:off x="2997321" y="4094796"/>
            <a:ext cx="1" cy="66313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5567474" y="1924281"/>
            <a:ext cx="1728192" cy="3456384"/>
            <a:chOff x="5508104" y="980728"/>
            <a:chExt cx="1728192" cy="3456384"/>
          </a:xfrm>
          <a:solidFill>
            <a:srgbClr val="FFC000"/>
          </a:solidFill>
        </p:grpSpPr>
        <p:sp>
          <p:nvSpPr>
            <p:cNvPr id="46" name="타원 45"/>
            <p:cNvSpPr/>
            <p:nvPr/>
          </p:nvSpPr>
          <p:spPr>
            <a:xfrm>
              <a:off x="6084168" y="980728"/>
              <a:ext cx="576064" cy="576064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prstClr val="black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A</a:t>
              </a:r>
              <a:endParaRPr lang="ko-KR" altLang="en-US" sz="2400" dirty="0">
                <a:solidFill>
                  <a:prstClr val="black"/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508104" y="1844824"/>
              <a:ext cx="1728192" cy="314217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편집할 영역 선택</a:t>
              </a:r>
              <a:endParaRPr lang="ko-KR" altLang="en-US" sz="14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cxnSp>
          <p:nvCxnSpPr>
            <p:cNvPr id="48" name="직선 화살표 연결선 47"/>
            <p:cNvCxnSpPr>
              <a:stCxn id="46" idx="4"/>
              <a:endCxn id="47" idx="0"/>
            </p:cNvCxnSpPr>
            <p:nvPr/>
          </p:nvCxnSpPr>
          <p:spPr>
            <a:xfrm>
              <a:off x="6372200" y="1556792"/>
              <a:ext cx="0" cy="288032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51" name="직사각형 50"/>
            <p:cNvSpPr/>
            <p:nvPr/>
          </p:nvSpPr>
          <p:spPr>
            <a:xfrm>
              <a:off x="5508104" y="2519446"/>
              <a:ext cx="1728192" cy="458233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모든 사진의 </a:t>
              </a:r>
              <a:endParaRPr lang="en-US" altLang="ko-KR" sz="1400" dirty="0" smtClean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해당 영역출력</a:t>
              </a:r>
            </a:p>
          </p:txBody>
        </p:sp>
        <p:cxnSp>
          <p:nvCxnSpPr>
            <p:cNvPr id="52" name="직선 화살표 연결선 51"/>
            <p:cNvCxnSpPr>
              <a:stCxn id="47" idx="2"/>
              <a:endCxn id="51" idx="0"/>
            </p:cNvCxnSpPr>
            <p:nvPr/>
          </p:nvCxnSpPr>
          <p:spPr>
            <a:xfrm>
              <a:off x="6372200" y="2159041"/>
              <a:ext cx="0" cy="360405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5508104" y="3338085"/>
              <a:ext cx="1728192" cy="458233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스크롤 하여 원하는 영역 선택</a:t>
              </a:r>
              <a:endParaRPr lang="ko-KR" altLang="en-US" sz="14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508104" y="4122895"/>
              <a:ext cx="1728192" cy="314217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해당영역 교체</a:t>
              </a:r>
              <a:endParaRPr lang="ko-KR" altLang="en-US" sz="14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cxnSp>
          <p:nvCxnSpPr>
            <p:cNvPr id="55" name="직선 화살표 연결선 54"/>
            <p:cNvCxnSpPr>
              <a:stCxn id="51" idx="2"/>
              <a:endCxn id="53" idx="0"/>
            </p:cNvCxnSpPr>
            <p:nvPr/>
          </p:nvCxnSpPr>
          <p:spPr>
            <a:xfrm>
              <a:off x="6372200" y="2977679"/>
              <a:ext cx="0" cy="360406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56" name="직선 화살표 연결선 55"/>
            <p:cNvCxnSpPr>
              <a:stCxn id="53" idx="2"/>
              <a:endCxn id="54" idx="0"/>
            </p:cNvCxnSpPr>
            <p:nvPr/>
          </p:nvCxnSpPr>
          <p:spPr>
            <a:xfrm>
              <a:off x="6372200" y="3796318"/>
              <a:ext cx="0" cy="326577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</p:grpSp>
      <p:cxnSp>
        <p:nvCxnSpPr>
          <p:cNvPr id="58" name="직선 화살표 연결선 57"/>
          <p:cNvCxnSpPr>
            <a:stCxn id="43" idx="4"/>
            <a:endCxn id="36" idx="0"/>
          </p:cNvCxnSpPr>
          <p:nvPr/>
        </p:nvCxnSpPr>
        <p:spPr>
          <a:xfrm>
            <a:off x="2997322" y="5380665"/>
            <a:ext cx="1" cy="37465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9" name="다이아몬드 38"/>
          <p:cNvSpPr/>
          <p:nvPr/>
        </p:nvSpPr>
        <p:spPr>
          <a:xfrm>
            <a:off x="1598310" y="3205032"/>
            <a:ext cx="2798025" cy="1047328"/>
          </a:xfrm>
          <a:prstGeom prst="diamond">
            <a:avLst/>
          </a:prstGeom>
          <a:solidFill>
            <a:srgbClr val="FA47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87893" y="3344408"/>
            <a:ext cx="2417373" cy="861774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이미지를 </a:t>
            </a:r>
            <a:endParaRPr lang="en-US" altLang="ko-KR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편집하시겠습니까</a:t>
            </a:r>
            <a:r>
              <a:rPr lang="en-US" altLang="ko-K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732" y="1319230"/>
            <a:ext cx="2819400" cy="5019675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448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7016" y="-99392"/>
            <a:ext cx="9151016" cy="6947139"/>
          </a:xfrm>
          <a:prstGeom prst="rect">
            <a:avLst/>
          </a:prstGeom>
          <a:solidFill>
            <a:schemeClr val="tx1">
              <a:lumMod val="95000"/>
              <a:lumOff val="5000"/>
              <a:alpha val="92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47564" y="0"/>
            <a:ext cx="0" cy="1052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7584" y="476672"/>
            <a:ext cx="68407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Flow Chart 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86006" y="1319230"/>
            <a:ext cx="1433135" cy="26183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start</a:t>
            </a:r>
            <a:endParaRPr lang="ko-KR" altLang="en-US" sz="2000" dirty="0">
              <a:solidFill>
                <a:prstClr val="black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86006" y="1941967"/>
            <a:ext cx="1433135" cy="2618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사진 불러오기</a:t>
            </a:r>
            <a:endParaRPr lang="ko-KR" altLang="en-US" sz="1600" dirty="0">
              <a:solidFill>
                <a:prstClr val="black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76020" y="2600668"/>
            <a:ext cx="1842602" cy="2618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기본 사진 선택</a:t>
            </a:r>
            <a:endParaRPr lang="ko-KR" altLang="en-US" sz="1600" dirty="0">
              <a:solidFill>
                <a:prstClr val="black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1" name="직선 화살표 연결선 30"/>
          <p:cNvCxnSpPr>
            <a:stCxn id="18" idx="2"/>
            <a:endCxn id="19" idx="0"/>
          </p:cNvCxnSpPr>
          <p:nvPr/>
        </p:nvCxnSpPr>
        <p:spPr>
          <a:xfrm>
            <a:off x="3002574" y="1581062"/>
            <a:ext cx="0" cy="360905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2" name="직선 화살표 연결선 31"/>
          <p:cNvCxnSpPr>
            <a:stCxn id="19" idx="2"/>
            <a:endCxn id="21" idx="0"/>
          </p:cNvCxnSpPr>
          <p:nvPr/>
        </p:nvCxnSpPr>
        <p:spPr>
          <a:xfrm flipH="1">
            <a:off x="2997321" y="2203799"/>
            <a:ext cx="5253" cy="396869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4" name="직선 화살표 연결선 33"/>
          <p:cNvCxnSpPr>
            <a:stCxn id="21" idx="2"/>
          </p:cNvCxnSpPr>
          <p:nvPr/>
        </p:nvCxnSpPr>
        <p:spPr>
          <a:xfrm>
            <a:off x="2997321" y="2862500"/>
            <a:ext cx="2" cy="34253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2314878" y="6400260"/>
            <a:ext cx="1364890" cy="261832"/>
          </a:xfrm>
          <a:prstGeom prst="roundRect">
            <a:avLst/>
          </a:prstGeom>
          <a:solidFill>
            <a:srgbClr val="FFC000"/>
          </a:solidFill>
          <a:ln>
            <a:solidFill>
              <a:srgbClr val="FFC000">
                <a:alpha val="30000"/>
              </a:srgb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end</a:t>
            </a:r>
            <a:endParaRPr lang="ko-KR" altLang="en-US" sz="1600" dirty="0">
              <a:solidFill>
                <a:prstClr val="black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14878" y="5755317"/>
            <a:ext cx="1364890" cy="261832"/>
          </a:xfrm>
          <a:prstGeom prst="rect">
            <a:avLst/>
          </a:prstGeom>
          <a:solidFill>
            <a:srgbClr val="FFC000"/>
          </a:solidFill>
          <a:ln>
            <a:solidFill>
              <a:srgbClr val="FFC000">
                <a:alpha val="30000"/>
              </a:srgb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저</a:t>
            </a:r>
            <a:r>
              <a:rPr lang="ko-KR" altLang="en-US" sz="16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장</a:t>
            </a:r>
          </a:p>
        </p:txBody>
      </p:sp>
      <p:cxnSp>
        <p:nvCxnSpPr>
          <p:cNvPr id="38" name="꺾인 연결선 37"/>
          <p:cNvCxnSpPr>
            <a:endCxn id="21" idx="3"/>
          </p:cNvCxnSpPr>
          <p:nvPr/>
        </p:nvCxnSpPr>
        <p:spPr>
          <a:xfrm flipH="1" flipV="1">
            <a:off x="3918622" y="2731584"/>
            <a:ext cx="477713" cy="997112"/>
          </a:xfrm>
          <a:prstGeom prst="bentConnector3">
            <a:avLst>
              <a:gd name="adj1" fmla="val -47853"/>
            </a:avLst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0" name="직선 화살표 연결선 39"/>
          <p:cNvCxnSpPr>
            <a:stCxn id="36" idx="2"/>
            <a:endCxn id="35" idx="0"/>
          </p:cNvCxnSpPr>
          <p:nvPr/>
        </p:nvCxnSpPr>
        <p:spPr>
          <a:xfrm>
            <a:off x="2997323" y="6017149"/>
            <a:ext cx="0" cy="38311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1" name="TextBox 40"/>
          <p:cNvSpPr txBox="1"/>
          <p:nvPr/>
        </p:nvSpPr>
        <p:spPr>
          <a:xfrm>
            <a:off x="2555776" y="4304354"/>
            <a:ext cx="27774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spc="600" dirty="0" smtClean="0">
                <a:solidFill>
                  <a:srgbClr val="FFC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Y</a:t>
            </a:r>
            <a:endParaRPr lang="ko-KR" altLang="en-US" sz="2000" b="1" spc="600" dirty="0" smtClean="0">
              <a:solidFill>
                <a:srgbClr val="FFC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66263" y="3065656"/>
            <a:ext cx="27774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spc="600" dirty="0" smtClean="0">
                <a:solidFill>
                  <a:srgbClr val="FFC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N</a:t>
            </a:r>
            <a:endParaRPr lang="ko-KR" altLang="en-US" b="1" spc="600" dirty="0" smtClean="0">
              <a:solidFill>
                <a:srgbClr val="FFC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668142" y="4757928"/>
            <a:ext cx="658359" cy="622737"/>
          </a:xfrm>
          <a:prstGeom prst="ellipse">
            <a:avLst/>
          </a:prstGeom>
          <a:solidFill>
            <a:srgbClr val="FA47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60" panose="02030504000101010101" pitchFamily="18" charset="-127"/>
                <a:ea typeface="-윤고딕360" panose="02030504000101010101" pitchFamily="18" charset="-127"/>
              </a:rPr>
              <a:t>A</a:t>
            </a:r>
            <a:endParaRPr lang="ko-KR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cxnSp>
        <p:nvCxnSpPr>
          <p:cNvPr id="44" name="직선 화살표 연결선 43"/>
          <p:cNvCxnSpPr>
            <a:endCxn id="43" idx="0"/>
          </p:cNvCxnSpPr>
          <p:nvPr/>
        </p:nvCxnSpPr>
        <p:spPr>
          <a:xfrm>
            <a:off x="2997321" y="4094796"/>
            <a:ext cx="1" cy="66313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5567474" y="1924281"/>
            <a:ext cx="1728192" cy="3456384"/>
            <a:chOff x="5508104" y="980728"/>
            <a:chExt cx="1728192" cy="3456384"/>
          </a:xfrm>
          <a:solidFill>
            <a:srgbClr val="FFC000"/>
          </a:solidFill>
        </p:grpSpPr>
        <p:sp>
          <p:nvSpPr>
            <p:cNvPr id="46" name="타원 45"/>
            <p:cNvSpPr/>
            <p:nvPr/>
          </p:nvSpPr>
          <p:spPr>
            <a:xfrm>
              <a:off x="6084168" y="980728"/>
              <a:ext cx="576064" cy="576064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prstClr val="black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A</a:t>
              </a:r>
              <a:endParaRPr lang="ko-KR" altLang="en-US" sz="2400" dirty="0">
                <a:solidFill>
                  <a:prstClr val="black"/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508104" y="1844824"/>
              <a:ext cx="1728192" cy="314217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편집할 영역 선택</a:t>
              </a:r>
              <a:endParaRPr lang="ko-KR" altLang="en-US" sz="14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cxnSp>
          <p:nvCxnSpPr>
            <p:cNvPr id="48" name="직선 화살표 연결선 47"/>
            <p:cNvCxnSpPr>
              <a:stCxn id="46" idx="4"/>
              <a:endCxn id="47" idx="0"/>
            </p:cNvCxnSpPr>
            <p:nvPr/>
          </p:nvCxnSpPr>
          <p:spPr>
            <a:xfrm>
              <a:off x="6372200" y="1556792"/>
              <a:ext cx="0" cy="288032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51" name="직사각형 50"/>
            <p:cNvSpPr/>
            <p:nvPr/>
          </p:nvSpPr>
          <p:spPr>
            <a:xfrm>
              <a:off x="5508104" y="2519446"/>
              <a:ext cx="1728192" cy="458233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모든 사진의 </a:t>
              </a:r>
              <a:endParaRPr lang="en-US" altLang="ko-KR" sz="1400" dirty="0" smtClean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해당 영역출력</a:t>
              </a:r>
            </a:p>
          </p:txBody>
        </p:sp>
        <p:cxnSp>
          <p:nvCxnSpPr>
            <p:cNvPr id="52" name="직선 화살표 연결선 51"/>
            <p:cNvCxnSpPr>
              <a:stCxn id="47" idx="2"/>
              <a:endCxn id="51" idx="0"/>
            </p:cNvCxnSpPr>
            <p:nvPr/>
          </p:nvCxnSpPr>
          <p:spPr>
            <a:xfrm>
              <a:off x="6372200" y="2159041"/>
              <a:ext cx="0" cy="360405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5508104" y="3338085"/>
              <a:ext cx="1728192" cy="458233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스크롤 하여 원하는 영역 선택</a:t>
              </a:r>
              <a:endParaRPr lang="ko-KR" altLang="en-US" sz="14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508104" y="4122895"/>
              <a:ext cx="1728192" cy="314217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해당영역 교체</a:t>
              </a:r>
              <a:endParaRPr lang="ko-KR" altLang="en-US" sz="14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cxnSp>
          <p:nvCxnSpPr>
            <p:cNvPr id="55" name="직선 화살표 연결선 54"/>
            <p:cNvCxnSpPr>
              <a:stCxn id="51" idx="2"/>
              <a:endCxn id="53" idx="0"/>
            </p:cNvCxnSpPr>
            <p:nvPr/>
          </p:nvCxnSpPr>
          <p:spPr>
            <a:xfrm>
              <a:off x="6372200" y="2977679"/>
              <a:ext cx="0" cy="360406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56" name="직선 화살표 연결선 55"/>
            <p:cNvCxnSpPr>
              <a:stCxn id="53" idx="2"/>
              <a:endCxn id="54" idx="0"/>
            </p:cNvCxnSpPr>
            <p:nvPr/>
          </p:nvCxnSpPr>
          <p:spPr>
            <a:xfrm>
              <a:off x="6372200" y="3796318"/>
              <a:ext cx="0" cy="326577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</p:grpSp>
      <p:cxnSp>
        <p:nvCxnSpPr>
          <p:cNvPr id="58" name="직선 화살표 연결선 57"/>
          <p:cNvCxnSpPr>
            <a:stCxn id="43" idx="4"/>
            <a:endCxn id="36" idx="0"/>
          </p:cNvCxnSpPr>
          <p:nvPr/>
        </p:nvCxnSpPr>
        <p:spPr>
          <a:xfrm>
            <a:off x="2997322" y="5380665"/>
            <a:ext cx="1" cy="37465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grpSp>
        <p:nvGrpSpPr>
          <p:cNvPr id="33" name="그룹 32"/>
          <p:cNvGrpSpPr/>
          <p:nvPr/>
        </p:nvGrpSpPr>
        <p:grpSpPr>
          <a:xfrm>
            <a:off x="1598310" y="3205032"/>
            <a:ext cx="2798025" cy="1047328"/>
            <a:chOff x="1598310" y="3205032"/>
            <a:chExt cx="2798025" cy="1047328"/>
          </a:xfrm>
        </p:grpSpPr>
        <p:sp>
          <p:nvSpPr>
            <p:cNvPr id="39" name="다이아몬드 38"/>
            <p:cNvSpPr/>
            <p:nvPr/>
          </p:nvSpPr>
          <p:spPr>
            <a:xfrm>
              <a:off x="1598310" y="3205032"/>
              <a:ext cx="2798025" cy="1047328"/>
            </a:xfrm>
            <a:prstGeom prst="diamond">
              <a:avLst/>
            </a:prstGeom>
            <a:solidFill>
              <a:srgbClr val="FFC000"/>
            </a:solidFill>
            <a:ln>
              <a:solidFill>
                <a:srgbClr val="FFC000">
                  <a:alpha val="30000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788635" y="3368068"/>
              <a:ext cx="241737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이미지를 </a:t>
              </a:r>
              <a:endParaRPr lang="en-US" altLang="ko-KR" sz="16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r>
                <a:rPr lang="ko-KR" altLang="en-US" sz="1600" dirty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편집하시겠습니까</a:t>
              </a:r>
              <a:r>
                <a:rPr lang="en-US" altLang="ko-KR" sz="1600" dirty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?</a:t>
              </a:r>
              <a:endParaRPr lang="ko-KR" altLang="en-US" sz="16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endParaRPr lang="ko-KR" altLang="en-US" sz="16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406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7016" y="-99392"/>
            <a:ext cx="9151016" cy="6947139"/>
          </a:xfrm>
          <a:prstGeom prst="rect">
            <a:avLst/>
          </a:prstGeom>
          <a:solidFill>
            <a:schemeClr val="tx1">
              <a:lumMod val="95000"/>
              <a:lumOff val="5000"/>
              <a:alpha val="92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47564" y="0"/>
            <a:ext cx="0" cy="1052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7584" y="476672"/>
            <a:ext cx="68407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Flow Chart 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5567474" y="1924281"/>
            <a:ext cx="1728192" cy="3456384"/>
            <a:chOff x="5508104" y="980728"/>
            <a:chExt cx="1728192" cy="3456384"/>
          </a:xfrm>
          <a:solidFill>
            <a:srgbClr val="FFC000"/>
          </a:solidFill>
        </p:grpSpPr>
        <p:sp>
          <p:nvSpPr>
            <p:cNvPr id="46" name="타원 45"/>
            <p:cNvSpPr/>
            <p:nvPr/>
          </p:nvSpPr>
          <p:spPr>
            <a:xfrm>
              <a:off x="6084168" y="980728"/>
              <a:ext cx="576064" cy="576064"/>
            </a:xfrm>
            <a:prstGeom prst="ellipse">
              <a:avLst/>
            </a:prstGeom>
            <a:solidFill>
              <a:srgbClr val="FA47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-윤고딕360" panose="02030504000101010101" pitchFamily="18" charset="-127"/>
                  <a:ea typeface="-윤고딕360" panose="02030504000101010101" pitchFamily="18" charset="-127"/>
                </a:rPr>
                <a:t>A</a:t>
              </a:r>
              <a:endParaRPr lang="ko-KR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508104" y="1844824"/>
              <a:ext cx="1728192" cy="314217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편집할 영역 선택</a:t>
              </a:r>
              <a:endParaRPr lang="ko-KR" altLang="en-US" sz="14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cxnSp>
          <p:nvCxnSpPr>
            <p:cNvPr id="48" name="직선 화살표 연결선 47"/>
            <p:cNvCxnSpPr>
              <a:stCxn id="46" idx="4"/>
              <a:endCxn id="47" idx="0"/>
            </p:cNvCxnSpPr>
            <p:nvPr/>
          </p:nvCxnSpPr>
          <p:spPr>
            <a:xfrm>
              <a:off x="6372200" y="1556792"/>
              <a:ext cx="0" cy="288032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51" name="직사각형 50"/>
            <p:cNvSpPr/>
            <p:nvPr/>
          </p:nvSpPr>
          <p:spPr>
            <a:xfrm>
              <a:off x="5508104" y="2519446"/>
              <a:ext cx="1728192" cy="458233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모든 사진의 </a:t>
              </a:r>
              <a:endParaRPr lang="en-US" altLang="ko-KR" sz="1400" dirty="0" smtClean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해당 영역출력</a:t>
              </a:r>
            </a:p>
          </p:txBody>
        </p:sp>
        <p:cxnSp>
          <p:nvCxnSpPr>
            <p:cNvPr id="52" name="직선 화살표 연결선 51"/>
            <p:cNvCxnSpPr>
              <a:stCxn id="47" idx="2"/>
              <a:endCxn id="51" idx="0"/>
            </p:cNvCxnSpPr>
            <p:nvPr/>
          </p:nvCxnSpPr>
          <p:spPr>
            <a:xfrm>
              <a:off x="6372200" y="2159041"/>
              <a:ext cx="0" cy="360405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5508104" y="3338085"/>
              <a:ext cx="1728192" cy="458233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스크롤 하여 원하는 영역 선택</a:t>
              </a:r>
              <a:endParaRPr lang="ko-KR" altLang="en-US" sz="14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508104" y="4122895"/>
              <a:ext cx="1728192" cy="314217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해당영역 교체</a:t>
              </a:r>
              <a:endParaRPr lang="ko-KR" altLang="en-US" sz="14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cxnSp>
          <p:nvCxnSpPr>
            <p:cNvPr id="55" name="직선 화살표 연결선 54"/>
            <p:cNvCxnSpPr>
              <a:stCxn id="51" idx="2"/>
              <a:endCxn id="53" idx="0"/>
            </p:cNvCxnSpPr>
            <p:nvPr/>
          </p:nvCxnSpPr>
          <p:spPr>
            <a:xfrm>
              <a:off x="6372200" y="2977679"/>
              <a:ext cx="0" cy="360406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56" name="직선 화살표 연결선 55"/>
            <p:cNvCxnSpPr>
              <a:stCxn id="53" idx="2"/>
              <a:endCxn id="54" idx="0"/>
            </p:cNvCxnSpPr>
            <p:nvPr/>
          </p:nvCxnSpPr>
          <p:spPr>
            <a:xfrm>
              <a:off x="6372200" y="3796318"/>
              <a:ext cx="0" cy="326577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1598310" y="1319230"/>
            <a:ext cx="3045698" cy="5342862"/>
            <a:chOff x="1598310" y="1319230"/>
            <a:chExt cx="3045698" cy="5342862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2286006" y="1319230"/>
              <a:ext cx="1433135" cy="261832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start</a:t>
              </a:r>
              <a:endParaRPr lang="ko-KR" altLang="en-US" sz="20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286006" y="1941967"/>
              <a:ext cx="1433135" cy="26183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사진 불러오기</a:t>
              </a:r>
              <a:endParaRPr lang="ko-KR" altLang="en-US" sz="16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76020" y="2600668"/>
              <a:ext cx="1842602" cy="26183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기본 사진 선택</a:t>
              </a:r>
              <a:endParaRPr lang="ko-KR" altLang="en-US" sz="16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cxnSp>
          <p:nvCxnSpPr>
            <p:cNvPr id="31" name="직선 화살표 연결선 30"/>
            <p:cNvCxnSpPr>
              <a:stCxn id="18" idx="2"/>
              <a:endCxn id="19" idx="0"/>
            </p:cNvCxnSpPr>
            <p:nvPr/>
          </p:nvCxnSpPr>
          <p:spPr>
            <a:xfrm>
              <a:off x="3002574" y="1581062"/>
              <a:ext cx="0" cy="360905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32" name="직선 화살표 연결선 31"/>
            <p:cNvCxnSpPr>
              <a:stCxn id="19" idx="2"/>
              <a:endCxn id="21" idx="0"/>
            </p:cNvCxnSpPr>
            <p:nvPr/>
          </p:nvCxnSpPr>
          <p:spPr>
            <a:xfrm flipH="1">
              <a:off x="2997321" y="2203799"/>
              <a:ext cx="5253" cy="396869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34" name="직선 화살표 연결선 33"/>
            <p:cNvCxnSpPr>
              <a:stCxn id="21" idx="2"/>
            </p:cNvCxnSpPr>
            <p:nvPr/>
          </p:nvCxnSpPr>
          <p:spPr>
            <a:xfrm>
              <a:off x="2997321" y="2862500"/>
              <a:ext cx="2" cy="342532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35" name="모서리가 둥근 직사각형 34"/>
            <p:cNvSpPr/>
            <p:nvPr/>
          </p:nvSpPr>
          <p:spPr>
            <a:xfrm>
              <a:off x="2314878" y="6400260"/>
              <a:ext cx="1364890" cy="261832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>
                  <a:alpha val="30000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end</a:t>
              </a:r>
              <a:endParaRPr lang="ko-KR" altLang="en-US" sz="16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314878" y="5755317"/>
              <a:ext cx="1364890" cy="26183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>
                  <a:alpha val="30000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저</a:t>
              </a:r>
              <a:r>
                <a:rPr lang="ko-KR" altLang="en-US" sz="1600" dirty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장</a:t>
              </a:r>
            </a:p>
          </p:txBody>
        </p:sp>
        <p:cxnSp>
          <p:nvCxnSpPr>
            <p:cNvPr id="38" name="꺾인 연결선 37"/>
            <p:cNvCxnSpPr>
              <a:endCxn id="21" idx="3"/>
            </p:cNvCxnSpPr>
            <p:nvPr/>
          </p:nvCxnSpPr>
          <p:spPr>
            <a:xfrm flipH="1" flipV="1">
              <a:off x="3918622" y="2731584"/>
              <a:ext cx="477713" cy="997112"/>
            </a:xfrm>
            <a:prstGeom prst="bentConnector3">
              <a:avLst>
                <a:gd name="adj1" fmla="val -47853"/>
              </a:avLst>
            </a:prstGeom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40" name="직선 화살표 연결선 39"/>
            <p:cNvCxnSpPr>
              <a:stCxn id="36" idx="2"/>
              <a:endCxn id="35" idx="0"/>
            </p:cNvCxnSpPr>
            <p:nvPr/>
          </p:nvCxnSpPr>
          <p:spPr>
            <a:xfrm>
              <a:off x="2997323" y="6017149"/>
              <a:ext cx="0" cy="383111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555776" y="4304354"/>
              <a:ext cx="277744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2000" b="1" spc="600" dirty="0" smtClean="0">
                  <a:solidFill>
                    <a:srgbClr val="FFC00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Y</a:t>
              </a:r>
              <a:endParaRPr lang="ko-KR" altLang="en-US" sz="2000" b="1" spc="600" dirty="0" smtClean="0">
                <a:solidFill>
                  <a:srgbClr val="FFC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366263" y="3065656"/>
              <a:ext cx="27774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600" dirty="0" smtClean="0">
                  <a:solidFill>
                    <a:srgbClr val="FFC00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N</a:t>
              </a:r>
              <a:endParaRPr lang="ko-KR" altLang="en-US" b="1" spc="600" dirty="0" smtClean="0">
                <a:solidFill>
                  <a:srgbClr val="FFC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2668142" y="4757928"/>
              <a:ext cx="658359" cy="6227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>
                  <a:alpha val="30000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prstClr val="black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A</a:t>
              </a:r>
              <a:endParaRPr lang="ko-KR" altLang="en-US" sz="2000" dirty="0">
                <a:solidFill>
                  <a:prstClr val="black"/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cxnSp>
          <p:nvCxnSpPr>
            <p:cNvPr id="44" name="직선 화살표 연결선 43"/>
            <p:cNvCxnSpPr>
              <a:endCxn id="43" idx="0"/>
            </p:cNvCxnSpPr>
            <p:nvPr/>
          </p:nvCxnSpPr>
          <p:spPr>
            <a:xfrm>
              <a:off x="2997321" y="4094796"/>
              <a:ext cx="1" cy="663132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58" name="직선 화살표 연결선 57"/>
            <p:cNvCxnSpPr>
              <a:stCxn id="43" idx="4"/>
              <a:endCxn id="36" idx="0"/>
            </p:cNvCxnSpPr>
            <p:nvPr/>
          </p:nvCxnSpPr>
          <p:spPr>
            <a:xfrm>
              <a:off x="2997322" y="5380665"/>
              <a:ext cx="1" cy="374652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grpSp>
          <p:nvGrpSpPr>
            <p:cNvPr id="33" name="그룹 32"/>
            <p:cNvGrpSpPr/>
            <p:nvPr/>
          </p:nvGrpSpPr>
          <p:grpSpPr>
            <a:xfrm>
              <a:off x="1598310" y="3205032"/>
              <a:ext cx="2798025" cy="1047328"/>
              <a:chOff x="1598310" y="3205032"/>
              <a:chExt cx="2798025" cy="1047328"/>
            </a:xfrm>
          </p:grpSpPr>
          <p:sp>
            <p:nvSpPr>
              <p:cNvPr id="39" name="다이아몬드 38"/>
              <p:cNvSpPr/>
              <p:nvPr/>
            </p:nvSpPr>
            <p:spPr>
              <a:xfrm>
                <a:off x="1598310" y="3205032"/>
                <a:ext cx="2798025" cy="1047328"/>
              </a:xfrm>
              <a:prstGeom prst="diamond">
                <a:avLst/>
              </a:prstGeom>
              <a:solidFill>
                <a:srgbClr val="FFC000"/>
              </a:solidFill>
              <a:ln>
                <a:solidFill>
                  <a:srgbClr val="FFC000">
                    <a:alpha val="30000"/>
                  </a:srgb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788635" y="3368068"/>
                <a:ext cx="2417373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prstClr val="black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이미지를 </a:t>
                </a:r>
                <a:endParaRPr lang="en-US" altLang="ko-KR" sz="1600" dirty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algn="ctr"/>
                <a:r>
                  <a:rPr lang="ko-KR" altLang="en-US" sz="1600" dirty="0">
                    <a:solidFill>
                      <a:prstClr val="black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편집하시겠습니까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?</a:t>
                </a:r>
                <a:endParaRPr lang="ko-KR" altLang="en-US" sz="1600" dirty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02" y="2337792"/>
            <a:ext cx="5076825" cy="281940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8524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59259E-6 L -0.47622 0.0060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19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7016" y="-99392"/>
            <a:ext cx="9151016" cy="6947139"/>
          </a:xfrm>
          <a:prstGeom prst="rect">
            <a:avLst/>
          </a:prstGeom>
          <a:solidFill>
            <a:schemeClr val="tx1">
              <a:lumMod val="95000"/>
              <a:lumOff val="5000"/>
              <a:alpha val="92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47564" y="0"/>
            <a:ext cx="0" cy="1052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7584" y="476672"/>
            <a:ext cx="68407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Flow Chart 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187624" y="1924281"/>
            <a:ext cx="1728192" cy="3456384"/>
            <a:chOff x="5508104" y="980728"/>
            <a:chExt cx="1728192" cy="3456384"/>
          </a:xfrm>
          <a:solidFill>
            <a:srgbClr val="FFC000"/>
          </a:solidFill>
        </p:grpSpPr>
        <p:sp>
          <p:nvSpPr>
            <p:cNvPr id="46" name="타원 45"/>
            <p:cNvSpPr/>
            <p:nvPr/>
          </p:nvSpPr>
          <p:spPr>
            <a:xfrm>
              <a:off x="6084168" y="980728"/>
              <a:ext cx="576064" cy="576064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prstClr val="black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A</a:t>
              </a:r>
              <a:endParaRPr lang="ko-KR" altLang="en-US" sz="2400" dirty="0">
                <a:solidFill>
                  <a:prstClr val="black"/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508104" y="1844824"/>
              <a:ext cx="1728192" cy="314217"/>
            </a:xfrm>
            <a:prstGeom prst="rect">
              <a:avLst/>
            </a:prstGeom>
            <a:solidFill>
              <a:srgbClr val="FA47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-윤고딕330" panose="02030504000101010101" pitchFamily="18" charset="-127"/>
                  <a:ea typeface="-윤고딕330" panose="02030504000101010101" pitchFamily="18" charset="-127"/>
                </a:rPr>
                <a:t>편집할 영역 선택</a:t>
              </a:r>
              <a:endPara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cxnSp>
          <p:nvCxnSpPr>
            <p:cNvPr id="48" name="직선 화살표 연결선 47"/>
            <p:cNvCxnSpPr>
              <a:stCxn id="46" idx="4"/>
              <a:endCxn id="47" idx="0"/>
            </p:cNvCxnSpPr>
            <p:nvPr/>
          </p:nvCxnSpPr>
          <p:spPr>
            <a:xfrm>
              <a:off x="6372200" y="1556792"/>
              <a:ext cx="0" cy="288032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51" name="직사각형 50"/>
            <p:cNvSpPr/>
            <p:nvPr/>
          </p:nvSpPr>
          <p:spPr>
            <a:xfrm>
              <a:off x="5508104" y="2519446"/>
              <a:ext cx="1728192" cy="458233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모든 사진의 </a:t>
              </a:r>
              <a:endParaRPr lang="en-US" altLang="ko-KR" sz="1400" dirty="0" smtClean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해당 영역출력</a:t>
              </a:r>
            </a:p>
          </p:txBody>
        </p:sp>
        <p:cxnSp>
          <p:nvCxnSpPr>
            <p:cNvPr id="52" name="직선 화살표 연결선 51"/>
            <p:cNvCxnSpPr>
              <a:stCxn id="47" idx="2"/>
              <a:endCxn id="51" idx="0"/>
            </p:cNvCxnSpPr>
            <p:nvPr/>
          </p:nvCxnSpPr>
          <p:spPr>
            <a:xfrm>
              <a:off x="6372200" y="2159041"/>
              <a:ext cx="0" cy="360405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5508104" y="3338085"/>
              <a:ext cx="1728192" cy="458233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스크롤 하여 원하는 영역 선택</a:t>
              </a:r>
              <a:endParaRPr lang="ko-KR" altLang="en-US" sz="14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508104" y="4122895"/>
              <a:ext cx="1728192" cy="314217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해당영역 교체</a:t>
              </a:r>
              <a:endParaRPr lang="ko-KR" altLang="en-US" sz="14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cxnSp>
          <p:nvCxnSpPr>
            <p:cNvPr id="55" name="직선 화살표 연결선 54"/>
            <p:cNvCxnSpPr>
              <a:stCxn id="51" idx="2"/>
              <a:endCxn id="53" idx="0"/>
            </p:cNvCxnSpPr>
            <p:nvPr/>
          </p:nvCxnSpPr>
          <p:spPr>
            <a:xfrm>
              <a:off x="6372200" y="2977679"/>
              <a:ext cx="0" cy="360406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56" name="직선 화살표 연결선 55"/>
            <p:cNvCxnSpPr>
              <a:stCxn id="53" idx="2"/>
              <a:endCxn id="54" idx="0"/>
            </p:cNvCxnSpPr>
            <p:nvPr/>
          </p:nvCxnSpPr>
          <p:spPr>
            <a:xfrm>
              <a:off x="6372200" y="3796318"/>
              <a:ext cx="0" cy="326577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02" y="2337792"/>
            <a:ext cx="5076825" cy="281940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3" t="41258" r="67346" b="17877"/>
          <a:stretch/>
        </p:blipFill>
        <p:spPr>
          <a:xfrm>
            <a:off x="4283969" y="3501008"/>
            <a:ext cx="864096" cy="115212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0409">
            <a:off x="8036586" y="3018569"/>
            <a:ext cx="510607" cy="59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4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7016" y="-99392"/>
            <a:ext cx="9151016" cy="6947139"/>
          </a:xfrm>
          <a:prstGeom prst="rect">
            <a:avLst/>
          </a:prstGeom>
          <a:solidFill>
            <a:schemeClr val="tx1">
              <a:lumMod val="95000"/>
              <a:lumOff val="5000"/>
              <a:alpha val="92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47564" y="0"/>
            <a:ext cx="0" cy="1052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7584" y="476672"/>
            <a:ext cx="68407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Flow Chart 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187624" y="1924281"/>
            <a:ext cx="1728192" cy="3456384"/>
            <a:chOff x="5508104" y="980728"/>
            <a:chExt cx="1728192" cy="3456384"/>
          </a:xfrm>
          <a:solidFill>
            <a:srgbClr val="FFC000"/>
          </a:solidFill>
        </p:grpSpPr>
        <p:sp>
          <p:nvSpPr>
            <p:cNvPr id="46" name="타원 45"/>
            <p:cNvSpPr/>
            <p:nvPr/>
          </p:nvSpPr>
          <p:spPr>
            <a:xfrm>
              <a:off x="6084168" y="980728"/>
              <a:ext cx="576064" cy="576064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prstClr val="black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A</a:t>
              </a:r>
              <a:endParaRPr lang="ko-KR" altLang="en-US" sz="2400" dirty="0">
                <a:solidFill>
                  <a:prstClr val="black"/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508104" y="1844824"/>
              <a:ext cx="1728192" cy="314217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편집할 영역 선택</a:t>
              </a:r>
              <a:endParaRPr lang="ko-KR" altLang="en-US" sz="14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cxnSp>
          <p:nvCxnSpPr>
            <p:cNvPr id="48" name="직선 화살표 연결선 47"/>
            <p:cNvCxnSpPr>
              <a:stCxn id="46" idx="4"/>
              <a:endCxn id="47" idx="0"/>
            </p:cNvCxnSpPr>
            <p:nvPr/>
          </p:nvCxnSpPr>
          <p:spPr>
            <a:xfrm>
              <a:off x="6372200" y="1556792"/>
              <a:ext cx="0" cy="288032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51" name="직사각형 50"/>
            <p:cNvSpPr/>
            <p:nvPr/>
          </p:nvSpPr>
          <p:spPr>
            <a:xfrm>
              <a:off x="5508104" y="2519446"/>
              <a:ext cx="1728192" cy="458233"/>
            </a:xfrm>
            <a:prstGeom prst="rect">
              <a:avLst/>
            </a:prstGeom>
            <a:solidFill>
              <a:srgbClr val="FA47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-윤고딕330" panose="02030504000101010101" pitchFamily="18" charset="-127"/>
                  <a:ea typeface="-윤고딕330" panose="02030504000101010101" pitchFamily="18" charset="-127"/>
                </a:rPr>
                <a:t>모든 사진의 </a:t>
              </a:r>
              <a:endParaRPr lang="en-US" altLang="ko-KR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r>
                <a:rPr lang="ko-KR" alt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-윤고딕330" panose="02030504000101010101" pitchFamily="18" charset="-127"/>
                  <a:ea typeface="-윤고딕330" panose="02030504000101010101" pitchFamily="18" charset="-127"/>
                </a:rPr>
                <a:t>해당 영역출력</a:t>
              </a:r>
            </a:p>
          </p:txBody>
        </p:sp>
        <p:cxnSp>
          <p:nvCxnSpPr>
            <p:cNvPr id="52" name="직선 화살표 연결선 51"/>
            <p:cNvCxnSpPr>
              <a:stCxn id="47" idx="2"/>
              <a:endCxn id="51" idx="0"/>
            </p:cNvCxnSpPr>
            <p:nvPr/>
          </p:nvCxnSpPr>
          <p:spPr>
            <a:xfrm>
              <a:off x="6372200" y="2159041"/>
              <a:ext cx="0" cy="360405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5508104" y="3338085"/>
              <a:ext cx="1728192" cy="458233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스크롤 하여 원하는 영역 선택</a:t>
              </a:r>
              <a:endParaRPr lang="ko-KR" altLang="en-US" sz="14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508104" y="4122895"/>
              <a:ext cx="1728192" cy="314217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해당영역 교체</a:t>
              </a:r>
              <a:endParaRPr lang="ko-KR" altLang="en-US" sz="14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cxnSp>
          <p:nvCxnSpPr>
            <p:cNvPr id="55" name="직선 화살표 연결선 54"/>
            <p:cNvCxnSpPr>
              <a:stCxn id="51" idx="2"/>
              <a:endCxn id="53" idx="0"/>
            </p:cNvCxnSpPr>
            <p:nvPr/>
          </p:nvCxnSpPr>
          <p:spPr>
            <a:xfrm>
              <a:off x="6372200" y="2977679"/>
              <a:ext cx="0" cy="360406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56" name="직선 화살표 연결선 55"/>
            <p:cNvCxnSpPr>
              <a:stCxn id="53" idx="2"/>
              <a:endCxn id="54" idx="0"/>
            </p:cNvCxnSpPr>
            <p:nvPr/>
          </p:nvCxnSpPr>
          <p:spPr>
            <a:xfrm>
              <a:off x="6372200" y="3796318"/>
              <a:ext cx="0" cy="326577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02" y="2337792"/>
            <a:ext cx="5076825" cy="281940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41" t="56582"/>
          <a:stretch/>
        </p:blipFill>
        <p:spPr>
          <a:xfrm>
            <a:off x="7452320" y="3933056"/>
            <a:ext cx="1114806" cy="12241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0361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7016" y="-99392"/>
            <a:ext cx="9151016" cy="6947139"/>
          </a:xfrm>
          <a:prstGeom prst="rect">
            <a:avLst/>
          </a:prstGeom>
          <a:solidFill>
            <a:schemeClr val="tx1">
              <a:lumMod val="95000"/>
              <a:lumOff val="5000"/>
              <a:alpha val="92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47564" y="0"/>
            <a:ext cx="0" cy="1052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7584" y="476672"/>
            <a:ext cx="68407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Flow Chart 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187624" y="1924281"/>
            <a:ext cx="1728192" cy="3456384"/>
            <a:chOff x="5508104" y="980728"/>
            <a:chExt cx="1728192" cy="3456384"/>
          </a:xfrm>
          <a:solidFill>
            <a:srgbClr val="FFC000"/>
          </a:solidFill>
        </p:grpSpPr>
        <p:sp>
          <p:nvSpPr>
            <p:cNvPr id="46" name="타원 45"/>
            <p:cNvSpPr/>
            <p:nvPr/>
          </p:nvSpPr>
          <p:spPr>
            <a:xfrm>
              <a:off x="6084168" y="980728"/>
              <a:ext cx="576064" cy="576064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prstClr val="black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A</a:t>
              </a:r>
              <a:endParaRPr lang="ko-KR" altLang="en-US" sz="2400" dirty="0">
                <a:solidFill>
                  <a:prstClr val="black"/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508104" y="1844824"/>
              <a:ext cx="1728192" cy="314217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편집할 영역 선택</a:t>
              </a:r>
              <a:endParaRPr lang="ko-KR" altLang="en-US" sz="14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cxnSp>
          <p:nvCxnSpPr>
            <p:cNvPr id="48" name="직선 화살표 연결선 47"/>
            <p:cNvCxnSpPr>
              <a:stCxn id="46" idx="4"/>
              <a:endCxn id="47" idx="0"/>
            </p:cNvCxnSpPr>
            <p:nvPr/>
          </p:nvCxnSpPr>
          <p:spPr>
            <a:xfrm>
              <a:off x="6372200" y="1556792"/>
              <a:ext cx="0" cy="288032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51" name="직사각형 50"/>
            <p:cNvSpPr/>
            <p:nvPr/>
          </p:nvSpPr>
          <p:spPr>
            <a:xfrm>
              <a:off x="5508104" y="2519446"/>
              <a:ext cx="1728192" cy="458233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모든 사진의 </a:t>
              </a:r>
              <a:endParaRPr lang="en-US" altLang="ko-KR" sz="1400" dirty="0" smtClean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해당 영역출력</a:t>
              </a:r>
            </a:p>
          </p:txBody>
        </p:sp>
        <p:cxnSp>
          <p:nvCxnSpPr>
            <p:cNvPr id="52" name="직선 화살표 연결선 51"/>
            <p:cNvCxnSpPr>
              <a:stCxn id="47" idx="2"/>
              <a:endCxn id="51" idx="0"/>
            </p:cNvCxnSpPr>
            <p:nvPr/>
          </p:nvCxnSpPr>
          <p:spPr>
            <a:xfrm>
              <a:off x="6372200" y="2159041"/>
              <a:ext cx="0" cy="360405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5508104" y="3338085"/>
              <a:ext cx="1728192" cy="458233"/>
            </a:xfrm>
            <a:prstGeom prst="rect">
              <a:avLst/>
            </a:prstGeom>
            <a:solidFill>
              <a:srgbClr val="FA47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-윤고딕330" panose="02030504000101010101" pitchFamily="18" charset="-127"/>
                  <a:ea typeface="-윤고딕330" panose="02030504000101010101" pitchFamily="18" charset="-127"/>
                </a:rPr>
                <a:t>스크롤 하여 원하는 영역 선택</a:t>
              </a:r>
              <a:endPara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508104" y="4122895"/>
              <a:ext cx="1728192" cy="314217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해당영역 교체</a:t>
              </a:r>
              <a:endParaRPr lang="ko-KR" altLang="en-US" sz="14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cxnSp>
          <p:nvCxnSpPr>
            <p:cNvPr id="55" name="직선 화살표 연결선 54"/>
            <p:cNvCxnSpPr>
              <a:stCxn id="51" idx="2"/>
              <a:endCxn id="53" idx="0"/>
            </p:cNvCxnSpPr>
            <p:nvPr/>
          </p:nvCxnSpPr>
          <p:spPr>
            <a:xfrm>
              <a:off x="6372200" y="2977679"/>
              <a:ext cx="0" cy="360406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56" name="직선 화살표 연결선 55"/>
            <p:cNvCxnSpPr>
              <a:stCxn id="53" idx="2"/>
              <a:endCxn id="54" idx="0"/>
            </p:cNvCxnSpPr>
            <p:nvPr/>
          </p:nvCxnSpPr>
          <p:spPr>
            <a:xfrm>
              <a:off x="6372200" y="3796318"/>
              <a:ext cx="0" cy="326577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02" y="2337792"/>
            <a:ext cx="5076825" cy="281940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0409">
            <a:off x="7996718" y="4924412"/>
            <a:ext cx="510607" cy="59828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0409">
            <a:off x="8024755" y="3392971"/>
            <a:ext cx="510607" cy="59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8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7016" y="-99392"/>
            <a:ext cx="9151016" cy="6947139"/>
          </a:xfrm>
          <a:prstGeom prst="rect">
            <a:avLst/>
          </a:prstGeom>
          <a:solidFill>
            <a:schemeClr val="tx1">
              <a:lumMod val="95000"/>
              <a:lumOff val="5000"/>
              <a:alpha val="92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47564" y="0"/>
            <a:ext cx="0" cy="1052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7584" y="476672"/>
            <a:ext cx="68407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Flow Chart 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187624" y="1924281"/>
            <a:ext cx="1728192" cy="3456384"/>
            <a:chOff x="5508104" y="980728"/>
            <a:chExt cx="1728192" cy="3456384"/>
          </a:xfrm>
          <a:solidFill>
            <a:srgbClr val="FFC000"/>
          </a:solidFill>
        </p:grpSpPr>
        <p:sp>
          <p:nvSpPr>
            <p:cNvPr id="46" name="타원 45"/>
            <p:cNvSpPr/>
            <p:nvPr/>
          </p:nvSpPr>
          <p:spPr>
            <a:xfrm>
              <a:off x="6084168" y="980728"/>
              <a:ext cx="576064" cy="576064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prstClr val="black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A</a:t>
              </a:r>
              <a:endParaRPr lang="ko-KR" altLang="en-US" sz="2400" dirty="0">
                <a:solidFill>
                  <a:prstClr val="black"/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508104" y="1844824"/>
              <a:ext cx="1728192" cy="314217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편집할 영역 선택</a:t>
              </a:r>
              <a:endParaRPr lang="ko-KR" altLang="en-US" sz="14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cxnSp>
          <p:nvCxnSpPr>
            <p:cNvPr id="48" name="직선 화살표 연결선 47"/>
            <p:cNvCxnSpPr>
              <a:stCxn id="46" idx="4"/>
              <a:endCxn id="47" idx="0"/>
            </p:cNvCxnSpPr>
            <p:nvPr/>
          </p:nvCxnSpPr>
          <p:spPr>
            <a:xfrm>
              <a:off x="6372200" y="1556792"/>
              <a:ext cx="0" cy="288032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51" name="직사각형 50"/>
            <p:cNvSpPr/>
            <p:nvPr/>
          </p:nvSpPr>
          <p:spPr>
            <a:xfrm>
              <a:off x="5508104" y="2519446"/>
              <a:ext cx="1728192" cy="458233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모든 사진의 </a:t>
              </a:r>
              <a:endParaRPr lang="en-US" altLang="ko-KR" sz="1400" dirty="0" smtClean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해당 영역출력</a:t>
              </a:r>
            </a:p>
          </p:txBody>
        </p:sp>
        <p:cxnSp>
          <p:nvCxnSpPr>
            <p:cNvPr id="52" name="직선 화살표 연결선 51"/>
            <p:cNvCxnSpPr>
              <a:stCxn id="47" idx="2"/>
              <a:endCxn id="51" idx="0"/>
            </p:cNvCxnSpPr>
            <p:nvPr/>
          </p:nvCxnSpPr>
          <p:spPr>
            <a:xfrm>
              <a:off x="6372200" y="2159041"/>
              <a:ext cx="0" cy="360405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5508104" y="3338085"/>
              <a:ext cx="1728192" cy="458233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스크롤 하여 원하는 영역 선택</a:t>
              </a:r>
              <a:endParaRPr lang="ko-KR" altLang="en-US" sz="14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508104" y="4122895"/>
              <a:ext cx="1728192" cy="314217"/>
            </a:xfrm>
            <a:prstGeom prst="rect">
              <a:avLst/>
            </a:prstGeom>
            <a:solidFill>
              <a:srgbClr val="FA47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-윤고딕330" panose="02030504000101010101" pitchFamily="18" charset="-127"/>
                  <a:ea typeface="-윤고딕330" panose="02030504000101010101" pitchFamily="18" charset="-127"/>
                </a:rPr>
                <a:t>해당영역 교체</a:t>
              </a:r>
              <a:endPara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cxnSp>
          <p:nvCxnSpPr>
            <p:cNvPr id="55" name="직선 화살표 연결선 54"/>
            <p:cNvCxnSpPr>
              <a:stCxn id="51" idx="2"/>
              <a:endCxn id="53" idx="0"/>
            </p:cNvCxnSpPr>
            <p:nvPr/>
          </p:nvCxnSpPr>
          <p:spPr>
            <a:xfrm>
              <a:off x="6372200" y="2977679"/>
              <a:ext cx="0" cy="360406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56" name="직선 화살표 연결선 55"/>
            <p:cNvCxnSpPr>
              <a:stCxn id="53" idx="2"/>
              <a:endCxn id="54" idx="0"/>
            </p:cNvCxnSpPr>
            <p:nvPr/>
          </p:nvCxnSpPr>
          <p:spPr>
            <a:xfrm>
              <a:off x="6372200" y="3796318"/>
              <a:ext cx="0" cy="326577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208" y="2334812"/>
            <a:ext cx="5067300" cy="2847975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83" t="25778" r="27533" b="899"/>
          <a:stretch/>
        </p:blipFill>
        <p:spPr>
          <a:xfrm>
            <a:off x="5508104" y="3068961"/>
            <a:ext cx="165618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1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5" y="-18250"/>
            <a:ext cx="9144000" cy="6947139"/>
          </a:xfrm>
          <a:prstGeom prst="rect">
            <a:avLst/>
          </a:prstGeom>
          <a:solidFill>
            <a:schemeClr val="tx1">
              <a:lumMod val="95000"/>
              <a:lumOff val="5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32040" y="2875002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VIDEO.JPG</a:t>
            </a:r>
            <a:r>
              <a:rPr lang="ko-KR" altLang="en-US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란</a:t>
            </a:r>
            <a:r>
              <a:rPr lang="en-US" altLang="ko-KR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5656" y="2884000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u="sng" dirty="0" smtClean="0"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I</a:t>
            </a:r>
            <a:r>
              <a:rPr lang="en-US" altLang="ko-KR" sz="6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NDEX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4427984" y="1484784"/>
            <a:ext cx="0" cy="396044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34671" y="2204864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작품 목표</a:t>
            </a:r>
            <a:endParaRPr lang="en-US" altLang="ko-KR" sz="3000" dirty="0" smtClean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2040" y="3554138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Flow Chart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2040" y="4963234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향후 개선사항</a:t>
            </a:r>
            <a:endParaRPr lang="en-US" altLang="ko-KR" sz="3000" dirty="0" smtClean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32040" y="4243154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시연 영상</a:t>
            </a:r>
            <a:endParaRPr lang="en-US" altLang="ko-KR" sz="3000" dirty="0" smtClean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2040" y="1484784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팀원 소개</a:t>
            </a:r>
            <a:endParaRPr lang="en-US" altLang="ko-KR" sz="3000" dirty="0" smtClean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97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7016" y="-99392"/>
            <a:ext cx="9151016" cy="6947139"/>
          </a:xfrm>
          <a:prstGeom prst="rect">
            <a:avLst/>
          </a:prstGeom>
          <a:solidFill>
            <a:schemeClr val="tx1">
              <a:lumMod val="95000"/>
              <a:lumOff val="5000"/>
              <a:alpha val="92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47564" y="0"/>
            <a:ext cx="0" cy="1052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7584" y="476672"/>
            <a:ext cx="68407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Flow Chart 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83232" y="1319230"/>
            <a:ext cx="1433135" cy="26183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start</a:t>
            </a:r>
            <a:endParaRPr lang="ko-KR" altLang="en-US" sz="2000" dirty="0">
              <a:solidFill>
                <a:prstClr val="black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83232" y="1941967"/>
            <a:ext cx="1433135" cy="2618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사진 불러오기</a:t>
            </a:r>
            <a:endParaRPr lang="ko-KR" altLang="en-US" sz="1600" dirty="0">
              <a:solidFill>
                <a:prstClr val="black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73246" y="2600668"/>
            <a:ext cx="1842602" cy="2618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기본 사진 선택</a:t>
            </a:r>
            <a:endParaRPr lang="ko-KR" altLang="en-US" sz="1600" dirty="0">
              <a:solidFill>
                <a:prstClr val="black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1" name="직선 화살표 연결선 30"/>
          <p:cNvCxnSpPr>
            <a:stCxn id="18" idx="2"/>
            <a:endCxn id="19" idx="0"/>
          </p:cNvCxnSpPr>
          <p:nvPr/>
        </p:nvCxnSpPr>
        <p:spPr>
          <a:xfrm>
            <a:off x="1799800" y="1581062"/>
            <a:ext cx="0" cy="360905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2" name="직선 화살표 연결선 31"/>
          <p:cNvCxnSpPr>
            <a:stCxn id="19" idx="2"/>
            <a:endCxn id="21" idx="0"/>
          </p:cNvCxnSpPr>
          <p:nvPr/>
        </p:nvCxnSpPr>
        <p:spPr>
          <a:xfrm flipH="1">
            <a:off x="1794547" y="2203799"/>
            <a:ext cx="5253" cy="396869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4" name="직선 화살표 연결선 33"/>
          <p:cNvCxnSpPr>
            <a:stCxn id="21" idx="2"/>
          </p:cNvCxnSpPr>
          <p:nvPr/>
        </p:nvCxnSpPr>
        <p:spPr>
          <a:xfrm>
            <a:off x="1794547" y="2862500"/>
            <a:ext cx="2" cy="34253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1112104" y="6400260"/>
            <a:ext cx="1364890" cy="261832"/>
          </a:xfrm>
          <a:prstGeom prst="roundRect">
            <a:avLst/>
          </a:prstGeom>
          <a:solidFill>
            <a:srgbClr val="FFC000"/>
          </a:solidFill>
          <a:ln>
            <a:solidFill>
              <a:srgbClr val="FFC000">
                <a:alpha val="30000"/>
              </a:srgb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end</a:t>
            </a:r>
            <a:endParaRPr lang="ko-KR" altLang="en-US" sz="1600" dirty="0">
              <a:solidFill>
                <a:prstClr val="black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12104" y="5755317"/>
            <a:ext cx="1364890" cy="261832"/>
          </a:xfrm>
          <a:prstGeom prst="rect">
            <a:avLst/>
          </a:prstGeom>
          <a:solidFill>
            <a:srgbClr val="FA47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저</a:t>
            </a:r>
            <a:r>
              <a:rPr lang="ko-KR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장</a:t>
            </a:r>
          </a:p>
        </p:txBody>
      </p:sp>
      <p:cxnSp>
        <p:nvCxnSpPr>
          <p:cNvPr id="38" name="꺾인 연결선 37"/>
          <p:cNvCxnSpPr>
            <a:endCxn id="21" idx="3"/>
          </p:cNvCxnSpPr>
          <p:nvPr/>
        </p:nvCxnSpPr>
        <p:spPr>
          <a:xfrm flipH="1" flipV="1">
            <a:off x="2715848" y="2731584"/>
            <a:ext cx="477713" cy="997112"/>
          </a:xfrm>
          <a:prstGeom prst="bentConnector3">
            <a:avLst>
              <a:gd name="adj1" fmla="val -47853"/>
            </a:avLst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0" name="직선 화살표 연결선 39"/>
          <p:cNvCxnSpPr>
            <a:stCxn id="36" idx="2"/>
            <a:endCxn id="35" idx="0"/>
          </p:cNvCxnSpPr>
          <p:nvPr/>
        </p:nvCxnSpPr>
        <p:spPr>
          <a:xfrm>
            <a:off x="1794549" y="6017149"/>
            <a:ext cx="0" cy="38311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1" name="TextBox 40"/>
          <p:cNvSpPr txBox="1"/>
          <p:nvPr/>
        </p:nvSpPr>
        <p:spPr>
          <a:xfrm>
            <a:off x="1353002" y="4304354"/>
            <a:ext cx="27774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spc="600" dirty="0" smtClean="0">
                <a:solidFill>
                  <a:srgbClr val="FFC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Y</a:t>
            </a:r>
            <a:endParaRPr lang="ko-KR" altLang="en-US" sz="2000" b="1" spc="600" dirty="0" smtClean="0">
              <a:solidFill>
                <a:srgbClr val="FFC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63489" y="3065656"/>
            <a:ext cx="27774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spc="600" dirty="0" smtClean="0">
                <a:solidFill>
                  <a:srgbClr val="FFC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N</a:t>
            </a:r>
            <a:endParaRPr lang="ko-KR" altLang="en-US" b="1" spc="600" dirty="0" smtClean="0">
              <a:solidFill>
                <a:srgbClr val="FFC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465368" y="4757928"/>
            <a:ext cx="658359" cy="622737"/>
          </a:xfrm>
          <a:prstGeom prst="ellipse">
            <a:avLst/>
          </a:prstGeom>
          <a:solidFill>
            <a:srgbClr val="FFC000"/>
          </a:solidFill>
          <a:ln>
            <a:solidFill>
              <a:srgbClr val="FFC000">
                <a:alpha val="30000"/>
              </a:srgb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prstClr val="black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A</a:t>
            </a:r>
            <a:endParaRPr lang="ko-KR" altLang="en-US" sz="2000" dirty="0">
              <a:solidFill>
                <a:prstClr val="black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cxnSp>
        <p:nvCxnSpPr>
          <p:cNvPr id="44" name="직선 화살표 연결선 43"/>
          <p:cNvCxnSpPr>
            <a:endCxn id="43" idx="0"/>
          </p:cNvCxnSpPr>
          <p:nvPr/>
        </p:nvCxnSpPr>
        <p:spPr>
          <a:xfrm>
            <a:off x="1794547" y="4094796"/>
            <a:ext cx="1" cy="66313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58" name="직선 화살표 연결선 57"/>
          <p:cNvCxnSpPr>
            <a:stCxn id="43" idx="4"/>
            <a:endCxn id="36" idx="0"/>
          </p:cNvCxnSpPr>
          <p:nvPr/>
        </p:nvCxnSpPr>
        <p:spPr>
          <a:xfrm>
            <a:off x="1794548" y="5380665"/>
            <a:ext cx="1" cy="37465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grpSp>
        <p:nvGrpSpPr>
          <p:cNvPr id="33" name="그룹 32"/>
          <p:cNvGrpSpPr/>
          <p:nvPr/>
        </p:nvGrpSpPr>
        <p:grpSpPr>
          <a:xfrm>
            <a:off x="395536" y="3205032"/>
            <a:ext cx="2798025" cy="1047328"/>
            <a:chOff x="1598310" y="3205032"/>
            <a:chExt cx="2798025" cy="1047328"/>
          </a:xfrm>
        </p:grpSpPr>
        <p:sp>
          <p:nvSpPr>
            <p:cNvPr id="39" name="다이아몬드 38"/>
            <p:cNvSpPr/>
            <p:nvPr/>
          </p:nvSpPr>
          <p:spPr>
            <a:xfrm>
              <a:off x="1598310" y="3205032"/>
              <a:ext cx="2798025" cy="1047328"/>
            </a:xfrm>
            <a:prstGeom prst="diamond">
              <a:avLst/>
            </a:prstGeom>
            <a:solidFill>
              <a:srgbClr val="FFC000"/>
            </a:solidFill>
            <a:ln>
              <a:solidFill>
                <a:srgbClr val="FFC000">
                  <a:alpha val="30000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788635" y="3368068"/>
              <a:ext cx="241737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이미지를 </a:t>
              </a:r>
              <a:endParaRPr lang="en-US" altLang="ko-KR" sz="16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r>
                <a:rPr lang="ko-KR" altLang="en-US" sz="1600" dirty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편집하시겠습니까</a:t>
              </a:r>
              <a:r>
                <a:rPr lang="en-US" altLang="ko-KR" sz="1600" dirty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?</a:t>
              </a:r>
              <a:endParaRPr lang="ko-KR" altLang="en-US" sz="16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endParaRPr lang="ko-KR" altLang="en-US" sz="1600" dirty="0">
                <a:solidFill>
                  <a:prstClr val="black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362948"/>
            <a:ext cx="5038725" cy="2847975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0409">
            <a:off x="8012511" y="3795653"/>
            <a:ext cx="510607" cy="598287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9" t="67773" r="31315" b="17057"/>
          <a:stretch/>
        </p:blipFill>
        <p:spPr>
          <a:xfrm>
            <a:off x="5076057" y="4293096"/>
            <a:ext cx="1872208" cy="4320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327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947139"/>
          </a:xfrm>
          <a:prstGeom prst="rect">
            <a:avLst/>
          </a:prstGeom>
          <a:solidFill>
            <a:schemeClr val="tx1">
              <a:lumMod val="95000"/>
              <a:lumOff val="5000"/>
              <a:alpha val="92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47564" y="0"/>
            <a:ext cx="0" cy="1052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7584" y="476672"/>
            <a:ext cx="68407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시연 영상</a:t>
            </a:r>
            <a:endParaRPr lang="en-US" altLang="ko-KR" sz="3500" dirty="0" smtClean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4" name="시연영상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77380" y="1232756"/>
            <a:ext cx="558924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1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4512"/>
            <a:ext cx="9144000" cy="6947139"/>
          </a:xfrm>
          <a:prstGeom prst="rect">
            <a:avLst/>
          </a:prstGeom>
          <a:solidFill>
            <a:schemeClr val="tx1">
              <a:lumMod val="95000"/>
              <a:lumOff val="5000"/>
              <a:alpha val="92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47564" y="0"/>
            <a:ext cx="0" cy="1052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7584" y="476672"/>
            <a:ext cx="68407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향후 개선사항</a:t>
            </a:r>
            <a:endParaRPr lang="en-US" altLang="ko-KR" sz="3500" dirty="0" smtClean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59632" y="1547786"/>
            <a:ext cx="720079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" sz="2800" dirty="0" smtClean="0">
              <a:solidFill>
                <a:srgbClr val="FFC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 smtClean="0">
                <a:solidFill>
                  <a:srgbClr val="FFC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촬영 기능 추가</a:t>
            </a:r>
            <a:r>
              <a:rPr lang="en-US" altLang="ko" sz="2800" dirty="0" smtClean="0">
                <a:solidFill>
                  <a:srgbClr val="FFC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</a:t>
            </a:r>
          </a:p>
          <a:p>
            <a:r>
              <a:rPr lang="en-US" altLang="ko" sz="2800" dirty="0">
                <a:solidFill>
                  <a:srgbClr val="FFC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" sz="2800" dirty="0" smtClean="0">
                <a:solidFill>
                  <a:srgbClr val="FFC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" sz="20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- </a:t>
            </a:r>
            <a:r>
              <a:rPr lang="ko-KR" altLang="en-US" sz="2000" dirty="0" err="1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어플</a:t>
            </a:r>
            <a:r>
              <a:rPr lang="ko-KR" altLang="en-US" sz="20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내에서 동영상 또는 연속 촬영 기능 제공</a:t>
            </a:r>
            <a:endParaRPr lang="en-US" altLang="ko-KR" sz="2000" dirty="0" smtClean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" sz="2800" dirty="0" smtClean="0">
                <a:solidFill>
                  <a:srgbClr val="FFC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 </a:t>
            </a:r>
            <a:r>
              <a:rPr lang="ko-KR" altLang="en-US" sz="2800" dirty="0" smtClean="0">
                <a:solidFill>
                  <a:srgbClr val="FFC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이미지 편집 기능 개선</a:t>
            </a:r>
          </a:p>
          <a:p>
            <a:r>
              <a:rPr lang="ko" altLang="en-US" sz="24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 </a:t>
            </a:r>
            <a:r>
              <a:rPr lang="en-US" altLang="ko" sz="20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영역 선택 시 사진 확대 기능</a:t>
            </a:r>
            <a:r>
              <a:rPr lang="en-US" altLang="ko-KR" sz="20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영역의 크기 조절 기능</a:t>
            </a:r>
          </a:p>
          <a:p>
            <a:endParaRPr lang="ko" altLang="en-US" sz="2400" dirty="0" smtClean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" sz="2800" dirty="0" smtClean="0">
                <a:solidFill>
                  <a:srgbClr val="FFC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3.  </a:t>
            </a:r>
            <a:r>
              <a:rPr lang="ko-KR" altLang="en-US" sz="2800" dirty="0" smtClean="0">
                <a:solidFill>
                  <a:srgbClr val="FFC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 편의를 위한 세부 설정</a:t>
            </a:r>
          </a:p>
          <a:p>
            <a:r>
              <a:rPr lang="ko" altLang="en-US" sz="24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" sz="24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" sz="20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- '</a:t>
            </a:r>
            <a:r>
              <a:rPr lang="ko-KR" altLang="en-US" sz="20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설정</a:t>
            </a:r>
            <a:r>
              <a:rPr lang="en-US" altLang="ko-KR" sz="20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’,</a:t>
            </a:r>
            <a:r>
              <a:rPr lang="en-US" altLang="ko" sz="20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'</a:t>
            </a:r>
            <a:r>
              <a:rPr lang="ko-KR" altLang="en-US" sz="20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메뉴</a:t>
            </a:r>
            <a:r>
              <a:rPr lang="en-US" altLang="ko" sz="20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'</a:t>
            </a:r>
            <a:r>
              <a:rPr lang="ko-KR" altLang="en-US" sz="20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를 구현하여 사용자의 다양한 요구를 만족시키기</a:t>
            </a:r>
            <a:endParaRPr lang="en-US" altLang="ko-KR" sz="2000" dirty="0" smtClean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71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7384"/>
            <a:ext cx="9144000" cy="6947139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15716" y="2132856"/>
            <a:ext cx="51125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Q </a:t>
            </a:r>
            <a:r>
              <a:rPr lang="en-US" altLang="ko-KR" sz="13800" u="sng" dirty="0" smtClean="0"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&amp;</a:t>
            </a:r>
            <a:r>
              <a:rPr lang="en-US" altLang="ko-KR" sz="138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29811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7384"/>
            <a:ext cx="9144000" cy="6947139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3888" y="3585503"/>
            <a:ext cx="22322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prstClr val="white"/>
                </a:solidFill>
                <a:latin typeface="-윤고딕310" pitchFamily="18" charset="-127"/>
                <a:ea typeface="-윤고딕310" pitchFamily="18" charset="-127"/>
              </a:rPr>
              <a:t>감사합니다</a:t>
            </a:r>
            <a:endParaRPr lang="en-US" altLang="ko-KR" sz="3000" dirty="0" smtClean="0">
              <a:solidFill>
                <a:prstClr val="white"/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9752" y="2420888"/>
            <a:ext cx="8856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u="sng" dirty="0" smtClean="0"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T</a:t>
            </a:r>
            <a:r>
              <a:rPr lang="en-US" altLang="ko-KR" sz="60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290515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2"/>
            <a:ext cx="9144000" cy="6947139"/>
          </a:xfrm>
          <a:prstGeom prst="rect">
            <a:avLst/>
          </a:prstGeom>
          <a:solidFill>
            <a:schemeClr val="tx1">
              <a:lumMod val="95000"/>
              <a:lumOff val="5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47564" y="0"/>
            <a:ext cx="0" cy="1052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7584" y="476672"/>
            <a:ext cx="68407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팀원 소개</a:t>
            </a:r>
            <a:endParaRPr lang="en-US" altLang="ko-KR" sz="3500" dirty="0" smtClean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706" y="2060848"/>
            <a:ext cx="1456094" cy="2088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519" y="2060848"/>
            <a:ext cx="1653881" cy="208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9662" y="4365104"/>
            <a:ext cx="21401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FFC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권영욱</a:t>
            </a:r>
            <a:endParaRPr lang="en-US" altLang="ko-KR" sz="2000" dirty="0" smtClean="0">
              <a:solidFill>
                <a:srgbClr val="FFC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2009280004</a:t>
            </a:r>
          </a:p>
          <a:p>
            <a:pPr algn="ctr">
              <a:lnSpc>
                <a:spcPct val="150000"/>
              </a:lnSpc>
            </a:pPr>
            <a:r>
              <a:rPr lang="ko-KR" altLang="en-US" dirty="0" err="1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컴퓨터웹정보공학</a:t>
            </a:r>
            <a:endParaRPr lang="ko-KR" altLang="en-US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28184" y="4365104"/>
            <a:ext cx="22322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FFC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정상훈</a:t>
            </a:r>
            <a:endParaRPr lang="en-US" altLang="ko-KR" sz="2000" dirty="0" smtClean="0">
              <a:solidFill>
                <a:srgbClr val="FFC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2012250055</a:t>
            </a:r>
          </a:p>
          <a:p>
            <a:pPr algn="ctr">
              <a:lnSpc>
                <a:spcPct val="150000"/>
              </a:lnSpc>
            </a:pPr>
            <a:r>
              <a:rPr lang="ko-KR" altLang="en-US" dirty="0" err="1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컴퓨터웹정보공</a:t>
            </a:r>
            <a:r>
              <a:rPr lang="ko-KR" altLang="en-US" dirty="0" err="1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학</a:t>
            </a:r>
            <a:endParaRPr lang="ko-KR" altLang="en-US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35896" y="4365104"/>
            <a:ext cx="2088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FFC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김연화</a:t>
            </a:r>
            <a:r>
              <a:rPr lang="en-US" altLang="ko-KR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2012250015</a:t>
            </a:r>
          </a:p>
          <a:p>
            <a:pPr algn="ctr">
              <a:lnSpc>
                <a:spcPct val="150000"/>
              </a:lnSpc>
            </a:pPr>
            <a:r>
              <a:rPr lang="ko-KR" altLang="en-US" dirty="0" err="1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컴퓨터웹정보공</a:t>
            </a:r>
            <a:r>
              <a:rPr lang="ko-KR" altLang="en-US" dirty="0" err="1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학</a:t>
            </a:r>
            <a:endParaRPr lang="ko-KR" altLang="en-US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033" name="Picture 9" descr="C:\Users\wook\Desktop\KakaoTalk_20151019_003130246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3896925" y="2060848"/>
            <a:ext cx="1566173" cy="208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53550"/>
              </p:ext>
            </p:extLst>
          </p:nvPr>
        </p:nvGraphicFramePr>
        <p:xfrm>
          <a:off x="647563" y="1802335"/>
          <a:ext cx="8028894" cy="3930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298"/>
                <a:gridCol w="2676298"/>
                <a:gridCol w="2676298"/>
              </a:tblGrid>
              <a:tr h="263477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56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32" y="0"/>
            <a:ext cx="9144000" cy="6947139"/>
          </a:xfrm>
          <a:prstGeom prst="rect">
            <a:avLst/>
          </a:prstGeom>
          <a:solidFill>
            <a:schemeClr val="tx1">
              <a:lumMod val="95000"/>
              <a:lumOff val="5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47564" y="0"/>
            <a:ext cx="0" cy="1052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7584" y="476672"/>
            <a:ext cx="68407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작품 목표</a:t>
            </a:r>
            <a:endParaRPr lang="en-US" altLang="ko-KR" sz="3500" dirty="0" smtClean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1167135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1) </a:t>
            </a:r>
            <a:r>
              <a:rPr lang="ko-KR" altLang="en-US" sz="24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추진 배경</a:t>
            </a:r>
            <a:endParaRPr lang="en-US" altLang="ko-KR" sz="2400" dirty="0" smtClean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15" name="차트 14"/>
          <p:cNvGraphicFramePr/>
          <p:nvPr>
            <p:extLst>
              <p:ext uri="{D42A27DB-BD31-4B8C-83A1-F6EECF244321}">
                <p14:modId xmlns:p14="http://schemas.microsoft.com/office/powerpoint/2010/main" val="2207654770"/>
              </p:ext>
            </p:extLst>
          </p:nvPr>
        </p:nvGraphicFramePr>
        <p:xfrm>
          <a:off x="633916" y="1862814"/>
          <a:ext cx="7884876" cy="5112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3549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7392"/>
            <a:ext cx="9144000" cy="6947139"/>
          </a:xfrm>
          <a:prstGeom prst="rect">
            <a:avLst/>
          </a:prstGeom>
          <a:solidFill>
            <a:schemeClr val="tx1">
              <a:lumMod val="95000"/>
              <a:lumOff val="5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47564" y="0"/>
            <a:ext cx="0" cy="1052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7584" y="476672"/>
            <a:ext cx="68407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작품 목표</a:t>
            </a:r>
            <a:endParaRPr lang="en-US" altLang="ko-KR" sz="3500" dirty="0" smtClean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1167135"/>
            <a:ext cx="1863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1) </a:t>
            </a:r>
            <a:r>
              <a:rPr lang="ko-KR" altLang="en-US" sz="24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추진 배경</a:t>
            </a:r>
            <a:endParaRPr lang="en-US" altLang="ko-KR" sz="2400" dirty="0" smtClean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271" y="2132856"/>
            <a:ext cx="2849434" cy="19007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53" b="9645"/>
          <a:stretch/>
        </p:blipFill>
        <p:spPr>
          <a:xfrm>
            <a:off x="179512" y="2132856"/>
            <a:ext cx="2727701" cy="19007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3" b="9099"/>
          <a:stretch/>
        </p:blipFill>
        <p:spPr>
          <a:xfrm>
            <a:off x="6018095" y="2132856"/>
            <a:ext cx="2984304" cy="19007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59286" y="4119463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단체사진 </a:t>
            </a:r>
            <a:endParaRPr lang="en-US" altLang="ko-KR" sz="2400" dirty="0" smtClean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79912" y="4119463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가족사진 </a:t>
            </a:r>
            <a:endParaRPr lang="en-US" altLang="ko-KR" sz="2400" dirty="0" smtClean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26171" y="4149080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반려동물 </a:t>
            </a:r>
            <a:endParaRPr lang="en-US" altLang="ko-KR" sz="2400" dirty="0" smtClean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387440" y="2564904"/>
            <a:ext cx="896528" cy="792088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979712" y="2276872"/>
            <a:ext cx="680504" cy="576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380311" y="2132856"/>
            <a:ext cx="1622087" cy="158417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30176" y="4485426"/>
            <a:ext cx="1026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눈깜빡임</a:t>
            </a:r>
            <a:r>
              <a:rPr lang="en-US" altLang="ko-KR" sz="12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54651" y="4509120"/>
            <a:ext cx="2218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가만히 있지 못함 </a:t>
            </a:r>
            <a:r>
              <a:rPr lang="en-US" altLang="ko-KR" sz="12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1 - </a:t>
            </a:r>
            <a:r>
              <a:rPr lang="ko-KR" altLang="en-US" sz="12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</a:t>
            </a:r>
            <a:r>
              <a:rPr lang="en-US" altLang="ko-KR" sz="12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00910" y="4509120"/>
            <a:ext cx="2218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가만히 있지 못함 </a:t>
            </a:r>
            <a:r>
              <a:rPr lang="en-US" altLang="ko-KR" sz="12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2 - </a:t>
            </a:r>
            <a:r>
              <a:rPr lang="ko-KR" altLang="en-US" sz="12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동물</a:t>
            </a:r>
            <a:r>
              <a:rPr lang="en-US" altLang="ko-KR" sz="12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7544" y="5503004"/>
            <a:ext cx="842493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부분적으로 편집하기 위해선 </a:t>
            </a:r>
            <a:r>
              <a:rPr lang="en-US" altLang="ko-KR" sz="2300" dirty="0" smtClean="0">
                <a:solidFill>
                  <a:srgbClr val="FFC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PC</a:t>
            </a:r>
            <a:r>
              <a:rPr lang="ko-KR" altLang="en-US" sz="2300" dirty="0" smtClean="0">
                <a:solidFill>
                  <a:srgbClr val="FFC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를</a:t>
            </a:r>
            <a:r>
              <a:rPr lang="en-US" altLang="ko-KR" sz="2300" dirty="0" smtClean="0">
                <a:solidFill>
                  <a:srgbClr val="FFC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300" dirty="0" smtClean="0">
                <a:solidFill>
                  <a:srgbClr val="FFC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통한 수정</a:t>
            </a:r>
            <a:r>
              <a:rPr lang="ko-KR" altLang="en-US" sz="23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</a:t>
            </a:r>
            <a:r>
              <a:rPr lang="ko-KR" altLang="en-US" sz="2300" dirty="0" smtClean="0">
                <a:solidFill>
                  <a:srgbClr val="FFC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3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이루어져야 한다</a:t>
            </a:r>
            <a:r>
              <a:rPr lang="en-US" altLang="ko-KR" sz="23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3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597787" y="2206779"/>
            <a:ext cx="1259301" cy="1098530"/>
          </a:xfrm>
          <a:prstGeom prst="ellipse">
            <a:avLst/>
          </a:prstGeom>
          <a:blipFill dpi="0" rotWithShape="1">
            <a:blip r:embed="rId6"/>
            <a:srcRect/>
            <a:stretch>
              <a:fillRect l="-450000" t="-150000" r="-100000" b="-400000"/>
            </a:stretch>
          </a:blip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38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947139"/>
          </a:xfrm>
          <a:prstGeom prst="rect">
            <a:avLst/>
          </a:prstGeom>
          <a:solidFill>
            <a:schemeClr val="tx1">
              <a:lumMod val="95000"/>
              <a:lumOff val="5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47564" y="0"/>
            <a:ext cx="0" cy="1052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27584" y="476672"/>
            <a:ext cx="68407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작품 목표</a:t>
            </a:r>
            <a:endParaRPr lang="en-US" altLang="ko-KR" sz="3500" dirty="0" smtClean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1167135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2) </a:t>
            </a:r>
            <a:r>
              <a:rPr lang="ko-KR" altLang="en-US" sz="24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개발 목표</a:t>
            </a:r>
            <a:endParaRPr lang="en-US" altLang="ko-KR" sz="2400" dirty="0" smtClean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2844225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C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사진 한 장에 모두의 만족을 담다</a:t>
            </a:r>
            <a:r>
              <a:rPr lang="en-US" altLang="ko-KR" sz="3200" dirty="0" smtClean="0">
                <a:solidFill>
                  <a:srgbClr val="FFC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4355569"/>
            <a:ext cx="842493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2. </a:t>
            </a:r>
            <a:r>
              <a:rPr lang="ko-KR" altLang="en-US" sz="23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사용자가 원하는 부분을 간단하게 수정 가능</a:t>
            </a:r>
            <a:endParaRPr lang="en-US" altLang="ko-KR" sz="2300" dirty="0">
              <a:solidFill>
                <a:srgbClr val="FFC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3797836"/>
            <a:ext cx="842493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1. </a:t>
            </a:r>
            <a:r>
              <a:rPr lang="ko-KR" altLang="en-US" sz="23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여러 번 촬영하는 번거로움을 줄임</a:t>
            </a:r>
            <a:endParaRPr lang="en-US" altLang="ko-KR" sz="2300" dirty="0">
              <a:solidFill>
                <a:srgbClr val="FFC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51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32" y="0"/>
            <a:ext cx="9144000" cy="6947139"/>
          </a:xfrm>
          <a:prstGeom prst="rect">
            <a:avLst/>
          </a:prstGeom>
          <a:solidFill>
            <a:schemeClr val="tx1">
              <a:lumMod val="95000"/>
              <a:lumOff val="5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47564" y="0"/>
            <a:ext cx="0" cy="1052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7584" y="476672"/>
            <a:ext cx="68407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VIDEO.JPG</a:t>
            </a:r>
            <a:r>
              <a:rPr lang="ko-KR" altLang="en-US" sz="35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란</a:t>
            </a:r>
            <a:r>
              <a:rPr lang="en-US" altLang="ko-KR" sz="35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3933056"/>
            <a:ext cx="842493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먼저</a:t>
            </a:r>
            <a:r>
              <a:rPr lang="en-US" altLang="ko-KR" sz="2300" dirty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2</a:t>
            </a:r>
            <a:r>
              <a:rPr lang="ko-KR" altLang="en-US" sz="2300" dirty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초의 짧은 동영상 촬영을 하고 </a:t>
            </a:r>
            <a:r>
              <a:rPr lang="ko-KR" altLang="en-US" sz="2300" dirty="0">
                <a:solidFill>
                  <a:srgbClr val="FFC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동영상의 프레임을 나눈다</a:t>
            </a:r>
            <a:endParaRPr lang="en-US" altLang="ko-KR" sz="23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28215" y="1800310"/>
            <a:ext cx="7200800" cy="1772706"/>
            <a:chOff x="899592" y="1484784"/>
            <a:chExt cx="5757292" cy="129614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69" b="53060"/>
            <a:stretch/>
          </p:blipFill>
          <p:spPr>
            <a:xfrm>
              <a:off x="899592" y="1484784"/>
              <a:ext cx="2914650" cy="129614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44" b="4587"/>
            <a:stretch/>
          </p:blipFill>
          <p:spPr>
            <a:xfrm>
              <a:off x="3742234" y="1484784"/>
              <a:ext cx="2914650" cy="1296144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>
            <a:off x="1028215" y="1791679"/>
            <a:ext cx="7200800" cy="1772706"/>
            <a:chOff x="899592" y="1484784"/>
            <a:chExt cx="5757292" cy="1296144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69" b="53060"/>
            <a:stretch/>
          </p:blipFill>
          <p:spPr>
            <a:xfrm>
              <a:off x="899592" y="1484784"/>
              <a:ext cx="2914650" cy="1296144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44" b="4587"/>
            <a:stretch/>
          </p:blipFill>
          <p:spPr>
            <a:xfrm>
              <a:off x="3742234" y="1484784"/>
              <a:ext cx="2914650" cy="1296144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575556" y="4365104"/>
            <a:ext cx="820891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기본이 </a:t>
            </a:r>
            <a:r>
              <a:rPr lang="ko-KR" altLang="en-US" sz="2300" dirty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되는 </a:t>
            </a:r>
            <a:r>
              <a:rPr lang="ko-KR" altLang="en-US" sz="23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사진을 </a:t>
            </a:r>
            <a:r>
              <a:rPr lang="ko-KR" altLang="en-US" sz="2300" dirty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선택하고 </a:t>
            </a:r>
            <a:r>
              <a:rPr lang="ko-KR" altLang="en-US" sz="2300" dirty="0">
                <a:solidFill>
                  <a:srgbClr val="FFC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편집할 영역을 </a:t>
            </a:r>
            <a:r>
              <a:rPr lang="ko-KR" altLang="en-US" sz="2300" dirty="0" smtClean="0">
                <a:solidFill>
                  <a:srgbClr val="FFC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선택</a:t>
            </a:r>
            <a:r>
              <a:rPr lang="ko-KR" altLang="en-US" sz="23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한 뒤</a:t>
            </a:r>
            <a:r>
              <a:rPr lang="en-US" altLang="ko-KR" sz="23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</a:p>
        </p:txBody>
      </p:sp>
      <p:sp>
        <p:nvSpPr>
          <p:cNvPr id="8" name="타원 7"/>
          <p:cNvSpPr/>
          <p:nvPr/>
        </p:nvSpPr>
        <p:spPr>
          <a:xfrm>
            <a:off x="3059832" y="2003363"/>
            <a:ext cx="1296144" cy="122413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75556" y="4822947"/>
            <a:ext cx="82089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다른 </a:t>
            </a:r>
            <a:r>
              <a:rPr lang="ko-KR" altLang="en-US" sz="2300" dirty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프레임의 </a:t>
            </a:r>
            <a:r>
              <a:rPr lang="ko-KR" altLang="en-US" sz="2300" dirty="0">
                <a:solidFill>
                  <a:srgbClr val="FFC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동일 영역으로 </a:t>
            </a:r>
            <a:r>
              <a:rPr lang="ko-KR" altLang="en-US" sz="2300" dirty="0" smtClean="0">
                <a:solidFill>
                  <a:srgbClr val="FFC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교체</a:t>
            </a:r>
            <a:r>
              <a:rPr lang="ko-KR" altLang="en-US" sz="23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하여 </a:t>
            </a:r>
            <a:r>
              <a:rPr lang="ko-KR" altLang="en-US" sz="2300" dirty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한 장의 사진으로 </a:t>
            </a:r>
            <a:endParaRPr lang="en-US" altLang="ko-KR" sz="2300" dirty="0" smtClean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3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만들어 주는 </a:t>
            </a:r>
            <a:r>
              <a:rPr lang="ko-KR" altLang="en-US" sz="2300" dirty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어플리케이션</a:t>
            </a:r>
            <a:r>
              <a:rPr lang="en-US" altLang="ko-KR" sz="2300" dirty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ko-KR" altLang="en-US" sz="23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10970" y="3573016"/>
            <a:ext cx="1145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기본프레임</a:t>
            </a:r>
            <a:r>
              <a:rPr lang="en-US" altLang="ko-KR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11170" y="3573016"/>
            <a:ext cx="1145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다른프레임</a:t>
            </a:r>
            <a:r>
              <a:rPr lang="en-US" altLang="ko-KR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860032" y="1988840"/>
            <a:ext cx="1296144" cy="1224136"/>
          </a:xfrm>
          <a:prstGeom prst="ellipse">
            <a:avLst/>
          </a:prstGeom>
          <a:blipFill>
            <a:blip r:embed="rId4"/>
            <a:srcRect/>
            <a:stretch>
              <a:fillRect l="-19436" t="-182326" r="-158311" b="-41166"/>
            </a:stretch>
          </a:blip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76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33333E-6 L -0.1967 0.0013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8" grpId="0" animBg="1"/>
      <p:bldP spid="23" grpId="0"/>
      <p:bldP spid="9" grpId="0"/>
      <p:bldP spid="24" grpId="0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32" y="0"/>
            <a:ext cx="9144000" cy="6947139"/>
          </a:xfrm>
          <a:prstGeom prst="rect">
            <a:avLst/>
          </a:prstGeom>
          <a:solidFill>
            <a:schemeClr val="tx1">
              <a:lumMod val="95000"/>
              <a:lumOff val="5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47564" y="0"/>
            <a:ext cx="0" cy="1052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7584" y="476672"/>
            <a:ext cx="68407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VIDEO.JPG</a:t>
            </a:r>
            <a:r>
              <a:rPr lang="ko-KR" altLang="en-US" sz="3500" dirty="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란</a:t>
            </a:r>
            <a:r>
              <a:rPr lang="en-US" altLang="ko-KR" sz="3500" dirty="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3933056"/>
            <a:ext cx="842493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dirty="0" smtClean="0">
                <a:solidFill>
                  <a:prstClr val="white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먼저</a:t>
            </a:r>
            <a:r>
              <a:rPr lang="en-US" altLang="ko-KR" sz="2300" dirty="0">
                <a:solidFill>
                  <a:prstClr val="white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300" dirty="0" smtClean="0">
                <a:solidFill>
                  <a:srgbClr val="FFC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원하는 </a:t>
            </a:r>
            <a:r>
              <a:rPr lang="ko-KR" altLang="en-US" sz="2300" dirty="0">
                <a:solidFill>
                  <a:srgbClr val="FFC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사진을 </a:t>
            </a:r>
            <a:r>
              <a:rPr lang="ko-KR" altLang="en-US" sz="2300" dirty="0" smtClean="0">
                <a:solidFill>
                  <a:srgbClr val="FFC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여러 장 선택</a:t>
            </a:r>
            <a:r>
              <a:rPr lang="ko-KR" altLang="en-US" sz="23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한다</a:t>
            </a:r>
            <a:r>
              <a:rPr lang="en-US" altLang="ko-KR" sz="2300" dirty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028215" y="1800310"/>
            <a:ext cx="7200800" cy="1772706"/>
            <a:chOff x="899592" y="1484784"/>
            <a:chExt cx="5757292" cy="129614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69" b="53060"/>
            <a:stretch/>
          </p:blipFill>
          <p:spPr>
            <a:xfrm>
              <a:off x="899592" y="1484784"/>
              <a:ext cx="2914650" cy="129614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44" b="4587"/>
            <a:stretch/>
          </p:blipFill>
          <p:spPr>
            <a:xfrm>
              <a:off x="3742234" y="1484784"/>
              <a:ext cx="2914650" cy="1296144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>
            <a:off x="1028215" y="1791679"/>
            <a:ext cx="7200800" cy="1772706"/>
            <a:chOff x="899592" y="1484784"/>
            <a:chExt cx="5757292" cy="1296144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69" b="53060"/>
            <a:stretch/>
          </p:blipFill>
          <p:spPr>
            <a:xfrm>
              <a:off x="899592" y="1484784"/>
              <a:ext cx="2914650" cy="1296144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44" b="4587"/>
            <a:stretch/>
          </p:blipFill>
          <p:spPr>
            <a:xfrm>
              <a:off x="3742234" y="1484784"/>
              <a:ext cx="2914650" cy="1296144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575556" y="4365104"/>
            <a:ext cx="820891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dirty="0" smtClean="0">
                <a:solidFill>
                  <a:prstClr val="white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기본이 </a:t>
            </a:r>
            <a:r>
              <a:rPr lang="ko-KR" altLang="en-US" sz="2300" dirty="0">
                <a:solidFill>
                  <a:prstClr val="white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되는 </a:t>
            </a:r>
            <a:r>
              <a:rPr lang="ko-KR" altLang="en-US" sz="2300" dirty="0" smtClean="0">
                <a:solidFill>
                  <a:prstClr val="white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사진을 </a:t>
            </a:r>
            <a:r>
              <a:rPr lang="ko-KR" altLang="en-US" sz="2300" dirty="0">
                <a:solidFill>
                  <a:prstClr val="white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선택하고 </a:t>
            </a:r>
            <a:r>
              <a:rPr lang="ko-KR" altLang="en-US" sz="2300" dirty="0">
                <a:solidFill>
                  <a:srgbClr val="FFC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편집할 영역을 </a:t>
            </a:r>
            <a:r>
              <a:rPr lang="ko-KR" altLang="en-US" sz="2300" dirty="0" smtClean="0">
                <a:solidFill>
                  <a:srgbClr val="FFC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선택</a:t>
            </a:r>
            <a:r>
              <a:rPr lang="ko-KR" altLang="en-US" sz="2300" dirty="0" smtClean="0">
                <a:solidFill>
                  <a:prstClr val="white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한 뒤</a:t>
            </a:r>
            <a:r>
              <a:rPr lang="en-US" altLang="ko-KR" sz="2300" dirty="0" smtClean="0">
                <a:solidFill>
                  <a:prstClr val="white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</a:p>
        </p:txBody>
      </p:sp>
      <p:sp>
        <p:nvSpPr>
          <p:cNvPr id="8" name="타원 7"/>
          <p:cNvSpPr/>
          <p:nvPr/>
        </p:nvSpPr>
        <p:spPr>
          <a:xfrm>
            <a:off x="3059832" y="2003363"/>
            <a:ext cx="1296144" cy="122413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5556" y="4822947"/>
            <a:ext cx="82089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dirty="0" smtClean="0">
                <a:solidFill>
                  <a:prstClr val="white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다른 </a:t>
            </a:r>
            <a:r>
              <a:rPr lang="ko-KR" altLang="en-US" sz="2300" dirty="0">
                <a:solidFill>
                  <a:prstClr val="white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프레임의 </a:t>
            </a:r>
            <a:r>
              <a:rPr lang="ko-KR" altLang="en-US" sz="2300" dirty="0">
                <a:solidFill>
                  <a:srgbClr val="FFC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동일 영역으로 </a:t>
            </a:r>
            <a:r>
              <a:rPr lang="ko-KR" altLang="en-US" sz="2300" dirty="0" smtClean="0">
                <a:solidFill>
                  <a:srgbClr val="FFC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교체</a:t>
            </a:r>
            <a:r>
              <a:rPr lang="ko-KR" altLang="en-US" sz="2300" dirty="0" smtClean="0">
                <a:solidFill>
                  <a:prstClr val="white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하여 </a:t>
            </a:r>
            <a:r>
              <a:rPr lang="ko-KR" altLang="en-US" sz="2300" dirty="0">
                <a:solidFill>
                  <a:prstClr val="white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한 장의 사진으로 </a:t>
            </a:r>
            <a:endParaRPr lang="en-US" altLang="ko-KR" sz="2300" dirty="0" smtClean="0">
              <a:solidFill>
                <a:prstClr val="white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300" dirty="0" smtClean="0">
                <a:solidFill>
                  <a:prstClr val="white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만들어 주는 </a:t>
            </a:r>
            <a:r>
              <a:rPr lang="ko-KR" altLang="en-US" sz="2300" dirty="0">
                <a:solidFill>
                  <a:prstClr val="white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어플리케이션</a:t>
            </a:r>
            <a:r>
              <a:rPr lang="en-US" altLang="ko-KR" sz="2300" dirty="0">
                <a:solidFill>
                  <a:prstClr val="white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ko-KR" altLang="en-US" sz="2300" dirty="0">
              <a:solidFill>
                <a:prstClr val="white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10970" y="3573016"/>
            <a:ext cx="1145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white"/>
                </a:solidFill>
              </a:rPr>
              <a:t>(</a:t>
            </a:r>
            <a:r>
              <a:rPr lang="ko-KR" altLang="en-US" sz="1200" dirty="0" smtClean="0">
                <a:solidFill>
                  <a:prstClr val="white"/>
                </a:solidFill>
              </a:rPr>
              <a:t>기본 사진</a:t>
            </a:r>
            <a:r>
              <a:rPr lang="en-US" altLang="ko-KR" sz="1200" dirty="0" smtClean="0">
                <a:solidFill>
                  <a:prstClr val="white"/>
                </a:solidFill>
              </a:rPr>
              <a:t>)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11170" y="3573016"/>
            <a:ext cx="1145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white"/>
                </a:solidFill>
              </a:rPr>
              <a:t>(</a:t>
            </a:r>
            <a:r>
              <a:rPr lang="ko-KR" altLang="en-US" sz="1200" dirty="0" smtClean="0">
                <a:solidFill>
                  <a:prstClr val="white"/>
                </a:solidFill>
              </a:rPr>
              <a:t>다른 사진</a:t>
            </a:r>
            <a:r>
              <a:rPr lang="en-US" altLang="ko-KR" sz="1200" dirty="0" smtClean="0">
                <a:solidFill>
                  <a:prstClr val="white"/>
                </a:solidFill>
              </a:rPr>
              <a:t>)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860032" y="1988840"/>
            <a:ext cx="1296144" cy="1224136"/>
          </a:xfrm>
          <a:prstGeom prst="ellipse">
            <a:avLst/>
          </a:prstGeom>
          <a:blipFill>
            <a:blip r:embed="rId4"/>
            <a:srcRect/>
            <a:stretch>
              <a:fillRect l="-19436" t="-182326" r="-158311" b="-41166"/>
            </a:stretch>
          </a:blip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42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33333E-6 L -0.1967 0.0013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8" grpId="0" animBg="1"/>
      <p:bldP spid="23" grpId="0"/>
      <p:bldP spid="9" grpId="0"/>
      <p:bldP spid="24" grpId="0"/>
      <p:bldP spid="26" grpId="0" animBg="1"/>
      <p:bldP spid="2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7016" y="-99392"/>
            <a:ext cx="9151016" cy="6947139"/>
          </a:xfrm>
          <a:prstGeom prst="rect">
            <a:avLst/>
          </a:prstGeom>
          <a:solidFill>
            <a:schemeClr val="tx1">
              <a:lumMod val="95000"/>
              <a:lumOff val="5000"/>
              <a:alpha val="92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47564" y="0"/>
            <a:ext cx="0" cy="1052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7584" y="476672"/>
            <a:ext cx="68407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Flow Chart 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86006" y="1319230"/>
            <a:ext cx="1433135" cy="26183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start</a:t>
            </a:r>
            <a:endParaRPr lang="ko-KR" altLang="en-US" sz="20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86006" y="1941967"/>
            <a:ext cx="1433135" cy="2618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사진 불러오기</a:t>
            </a:r>
            <a:endParaRPr lang="ko-KR" altLang="en-US" sz="16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76020" y="2600668"/>
            <a:ext cx="1842602" cy="2618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기본 사진 선택</a:t>
            </a:r>
            <a:endParaRPr lang="ko-KR" altLang="en-US" sz="16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1" name="직선 화살표 연결선 30"/>
          <p:cNvCxnSpPr>
            <a:stCxn id="18" idx="2"/>
            <a:endCxn id="19" idx="0"/>
          </p:cNvCxnSpPr>
          <p:nvPr/>
        </p:nvCxnSpPr>
        <p:spPr>
          <a:xfrm>
            <a:off x="3002574" y="1581062"/>
            <a:ext cx="0" cy="360905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2" name="직선 화살표 연결선 31"/>
          <p:cNvCxnSpPr>
            <a:stCxn id="19" idx="2"/>
            <a:endCxn id="21" idx="0"/>
          </p:cNvCxnSpPr>
          <p:nvPr/>
        </p:nvCxnSpPr>
        <p:spPr>
          <a:xfrm flipH="1">
            <a:off x="2997321" y="2203799"/>
            <a:ext cx="5253" cy="396869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4" name="직선 화살표 연결선 33"/>
          <p:cNvCxnSpPr>
            <a:stCxn id="21" idx="2"/>
          </p:cNvCxnSpPr>
          <p:nvPr/>
        </p:nvCxnSpPr>
        <p:spPr>
          <a:xfrm>
            <a:off x="2997321" y="2862500"/>
            <a:ext cx="2" cy="34253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2314878" y="6400260"/>
            <a:ext cx="1364890" cy="261832"/>
          </a:xfrm>
          <a:prstGeom prst="roundRect">
            <a:avLst/>
          </a:prstGeom>
          <a:solidFill>
            <a:srgbClr val="FFC000"/>
          </a:solidFill>
          <a:ln>
            <a:solidFill>
              <a:srgbClr val="FFC000">
                <a:alpha val="30000"/>
              </a:srgb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end</a:t>
            </a:r>
            <a:endParaRPr lang="ko-KR" altLang="en-US" sz="16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14878" y="5755317"/>
            <a:ext cx="1364890" cy="261832"/>
          </a:xfrm>
          <a:prstGeom prst="rect">
            <a:avLst/>
          </a:prstGeom>
          <a:solidFill>
            <a:srgbClr val="FFC000"/>
          </a:solidFill>
          <a:ln>
            <a:solidFill>
              <a:srgbClr val="FFC000">
                <a:alpha val="30000"/>
              </a:srgb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저</a:t>
            </a:r>
            <a:r>
              <a:rPr lang="ko-KR" altLang="en-US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장</a:t>
            </a:r>
          </a:p>
        </p:txBody>
      </p:sp>
      <p:cxnSp>
        <p:nvCxnSpPr>
          <p:cNvPr id="38" name="꺾인 연결선 37"/>
          <p:cNvCxnSpPr>
            <a:endCxn id="21" idx="3"/>
          </p:cNvCxnSpPr>
          <p:nvPr/>
        </p:nvCxnSpPr>
        <p:spPr>
          <a:xfrm flipH="1" flipV="1">
            <a:off x="3918622" y="2731584"/>
            <a:ext cx="477713" cy="997112"/>
          </a:xfrm>
          <a:prstGeom prst="bentConnector3">
            <a:avLst>
              <a:gd name="adj1" fmla="val -47853"/>
            </a:avLst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0" name="직선 화살표 연결선 39"/>
          <p:cNvCxnSpPr>
            <a:stCxn id="36" idx="2"/>
            <a:endCxn id="35" idx="0"/>
          </p:cNvCxnSpPr>
          <p:nvPr/>
        </p:nvCxnSpPr>
        <p:spPr>
          <a:xfrm>
            <a:off x="2997323" y="6017149"/>
            <a:ext cx="0" cy="38311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1" name="TextBox 40"/>
          <p:cNvSpPr txBox="1"/>
          <p:nvPr/>
        </p:nvSpPr>
        <p:spPr>
          <a:xfrm>
            <a:off x="2555776" y="4304354"/>
            <a:ext cx="27774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spc="600" dirty="0" smtClean="0">
                <a:solidFill>
                  <a:srgbClr val="FFC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Y</a:t>
            </a:r>
            <a:endParaRPr lang="ko-KR" altLang="en-US" sz="2000" b="1" spc="600" dirty="0" smtClean="0">
              <a:solidFill>
                <a:srgbClr val="FFC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66263" y="3065656"/>
            <a:ext cx="27774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spc="600" dirty="0" smtClean="0">
                <a:solidFill>
                  <a:srgbClr val="FFC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N</a:t>
            </a:r>
            <a:endParaRPr lang="ko-KR" altLang="en-US" b="1" spc="600" dirty="0" smtClean="0">
              <a:solidFill>
                <a:srgbClr val="FFC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668142" y="4757928"/>
            <a:ext cx="658359" cy="622737"/>
          </a:xfrm>
          <a:prstGeom prst="ellipse">
            <a:avLst/>
          </a:prstGeom>
          <a:solidFill>
            <a:srgbClr val="FFC000"/>
          </a:solidFill>
          <a:ln>
            <a:solidFill>
              <a:srgbClr val="FFC000">
                <a:alpha val="30000"/>
              </a:srgb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A</a:t>
            </a:r>
            <a:endParaRPr lang="ko-KR" altLang="en-US" sz="2000" dirty="0">
              <a:solidFill>
                <a:schemeClr val="tx1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cxnSp>
        <p:nvCxnSpPr>
          <p:cNvPr id="44" name="직선 화살표 연결선 43"/>
          <p:cNvCxnSpPr>
            <a:endCxn id="43" idx="0"/>
          </p:cNvCxnSpPr>
          <p:nvPr/>
        </p:nvCxnSpPr>
        <p:spPr>
          <a:xfrm>
            <a:off x="2997321" y="4094796"/>
            <a:ext cx="1" cy="66313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5567474" y="1924281"/>
            <a:ext cx="1728192" cy="3456384"/>
            <a:chOff x="5508104" y="980728"/>
            <a:chExt cx="1728192" cy="3456384"/>
          </a:xfrm>
          <a:solidFill>
            <a:srgbClr val="FFC000"/>
          </a:solidFill>
        </p:grpSpPr>
        <p:sp>
          <p:nvSpPr>
            <p:cNvPr id="46" name="타원 45"/>
            <p:cNvSpPr/>
            <p:nvPr/>
          </p:nvSpPr>
          <p:spPr>
            <a:xfrm>
              <a:off x="6084168" y="980728"/>
              <a:ext cx="576064" cy="576064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A</a:t>
              </a:r>
              <a:endParaRPr lang="ko-KR" altLang="en-US" sz="2400" dirty="0">
                <a:solidFill>
                  <a:schemeClr val="tx1"/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508104" y="1844824"/>
              <a:ext cx="1728192" cy="314217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편집할 영역 선택</a:t>
              </a:r>
              <a:endParaRPr lang="ko-KR" altLang="en-US" sz="14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cxnSp>
          <p:nvCxnSpPr>
            <p:cNvPr id="48" name="직선 화살표 연결선 47"/>
            <p:cNvCxnSpPr>
              <a:stCxn id="46" idx="4"/>
              <a:endCxn id="47" idx="0"/>
            </p:cNvCxnSpPr>
            <p:nvPr/>
          </p:nvCxnSpPr>
          <p:spPr>
            <a:xfrm>
              <a:off x="6372200" y="1556792"/>
              <a:ext cx="0" cy="288032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51" name="직사각형 50"/>
            <p:cNvSpPr/>
            <p:nvPr/>
          </p:nvSpPr>
          <p:spPr>
            <a:xfrm>
              <a:off x="5508104" y="2519446"/>
              <a:ext cx="1728192" cy="458233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모든 사진의 </a:t>
              </a:r>
              <a:endParaRPr lang="en-US" altLang="ko-KR" sz="1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해당 영역출력</a:t>
              </a:r>
            </a:p>
          </p:txBody>
        </p:sp>
        <p:cxnSp>
          <p:nvCxnSpPr>
            <p:cNvPr id="52" name="직선 화살표 연결선 51"/>
            <p:cNvCxnSpPr>
              <a:stCxn id="47" idx="2"/>
              <a:endCxn id="51" idx="0"/>
            </p:cNvCxnSpPr>
            <p:nvPr/>
          </p:nvCxnSpPr>
          <p:spPr>
            <a:xfrm>
              <a:off x="6372200" y="2159041"/>
              <a:ext cx="0" cy="360405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5508104" y="3338085"/>
              <a:ext cx="1728192" cy="458233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스크롤 하여 원하는 영역 선택</a:t>
              </a:r>
              <a:endParaRPr lang="ko-KR" altLang="en-US" sz="14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508104" y="4122895"/>
              <a:ext cx="1728192" cy="314217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해당영역 교체</a:t>
              </a:r>
              <a:endParaRPr lang="ko-KR" altLang="en-US" sz="14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cxnSp>
          <p:nvCxnSpPr>
            <p:cNvPr id="55" name="직선 화살표 연결선 54"/>
            <p:cNvCxnSpPr>
              <a:stCxn id="51" idx="2"/>
              <a:endCxn id="53" idx="0"/>
            </p:cNvCxnSpPr>
            <p:nvPr/>
          </p:nvCxnSpPr>
          <p:spPr>
            <a:xfrm>
              <a:off x="6372200" y="2977679"/>
              <a:ext cx="0" cy="360406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56" name="직선 화살표 연결선 55"/>
            <p:cNvCxnSpPr>
              <a:stCxn id="53" idx="2"/>
              <a:endCxn id="54" idx="0"/>
            </p:cNvCxnSpPr>
            <p:nvPr/>
          </p:nvCxnSpPr>
          <p:spPr>
            <a:xfrm>
              <a:off x="6372200" y="3796318"/>
              <a:ext cx="0" cy="326577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</p:grpSp>
      <p:cxnSp>
        <p:nvCxnSpPr>
          <p:cNvPr id="58" name="직선 화살표 연결선 57"/>
          <p:cNvCxnSpPr>
            <a:stCxn id="43" idx="4"/>
            <a:endCxn id="36" idx="0"/>
          </p:cNvCxnSpPr>
          <p:nvPr/>
        </p:nvCxnSpPr>
        <p:spPr>
          <a:xfrm>
            <a:off x="2997322" y="5380665"/>
            <a:ext cx="1" cy="37465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grpSp>
        <p:nvGrpSpPr>
          <p:cNvPr id="33" name="그룹 32"/>
          <p:cNvGrpSpPr/>
          <p:nvPr/>
        </p:nvGrpSpPr>
        <p:grpSpPr>
          <a:xfrm>
            <a:off x="1598310" y="3205032"/>
            <a:ext cx="2798025" cy="1047328"/>
            <a:chOff x="1598310" y="3205032"/>
            <a:chExt cx="2798025" cy="1047328"/>
          </a:xfrm>
        </p:grpSpPr>
        <p:sp>
          <p:nvSpPr>
            <p:cNvPr id="39" name="다이아몬드 38"/>
            <p:cNvSpPr/>
            <p:nvPr/>
          </p:nvSpPr>
          <p:spPr>
            <a:xfrm>
              <a:off x="1598310" y="3205032"/>
              <a:ext cx="2798025" cy="1047328"/>
            </a:xfrm>
            <a:prstGeom prst="diamond">
              <a:avLst/>
            </a:prstGeom>
            <a:solidFill>
              <a:srgbClr val="FFC000"/>
            </a:solidFill>
            <a:ln>
              <a:solidFill>
                <a:srgbClr val="FFC000">
                  <a:alpha val="30000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788635" y="3368068"/>
              <a:ext cx="241737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이미지를 </a:t>
              </a:r>
              <a:endParaRPr lang="en-US" altLang="ko-KR" sz="16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r>
                <a:rPr lang="ko-KR" altLang="en-US" sz="1600" dirty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편집하시겠습니까</a:t>
              </a:r>
              <a:r>
                <a:rPr lang="en-US" altLang="ko-KR" sz="1600" dirty="0">
                  <a:solidFill>
                    <a:prstClr val="black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?</a:t>
              </a:r>
              <a:endParaRPr lang="ko-KR" altLang="en-US" sz="16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0619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741</Words>
  <Application>Microsoft Office PowerPoint</Application>
  <PresentationFormat>화면 슬라이드 쇼(4:3)</PresentationFormat>
  <Paragraphs>238</Paragraphs>
  <Slides>24</Slides>
  <Notes>10</Notes>
  <HiddenSlides>1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Arial</vt:lpstr>
      <vt:lpstr>-윤고딕360</vt:lpstr>
      <vt:lpstr>-윤고딕340</vt:lpstr>
      <vt:lpstr>-윤고딕310</vt:lpstr>
      <vt:lpstr>맑은 고딕</vt:lpstr>
      <vt:lpstr>나눔고딕 ExtraBold</vt:lpstr>
      <vt:lpstr>-윤고딕330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yw</cp:lastModifiedBy>
  <cp:revision>154</cp:revision>
  <dcterms:created xsi:type="dcterms:W3CDTF">2015-03-24T09:48:22Z</dcterms:created>
  <dcterms:modified xsi:type="dcterms:W3CDTF">2015-10-19T07:10:59Z</dcterms:modified>
</cp:coreProperties>
</file>