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0" r:id="rId3"/>
    <p:sldId id="270" r:id="rId4"/>
    <p:sldId id="271" r:id="rId5"/>
    <p:sldId id="304" r:id="rId6"/>
    <p:sldId id="272" r:id="rId7"/>
    <p:sldId id="303" r:id="rId8"/>
    <p:sldId id="305" r:id="rId9"/>
    <p:sldId id="293" r:id="rId10"/>
    <p:sldId id="296" r:id="rId11"/>
    <p:sldId id="27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8A"/>
    <a:srgbClr val="031873"/>
    <a:srgbClr val="010825"/>
    <a:srgbClr val="12194A"/>
    <a:srgbClr val="111953"/>
    <a:srgbClr val="131939"/>
    <a:srgbClr val="0D172D"/>
    <a:srgbClr val="0A0F30"/>
    <a:srgbClr val="636362"/>
    <a:srgbClr val="3C3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>
                <a:latin typeface="1훈골목대장 R" pitchFamily="18" charset="-127"/>
                <a:ea typeface="1훈골목대장 R" pitchFamily="18" charset="-127"/>
              </a:rPr>
              <a:pPr/>
              <a:t>2015-04-06</a:t>
            </a:fld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>
                <a:latin typeface="1훈골목대장 R" pitchFamily="18" charset="-127"/>
                <a:ea typeface="1훈골목대장 R" pitchFamily="18" charset="-127"/>
              </a:rPr>
              <a:pPr/>
              <a:t>‹#›</a:t>
            </a:fld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0C8C2D9D-1378-401A-A65D-1306098023DE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2961E0DC-CBEF-4081-83BD-F79D5CD846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19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696" y="2564904"/>
            <a:ext cx="7308304" cy="136815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879358"/>
            <a:ext cx="6912768" cy="92333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spc="-300" dirty="0" err="1" smtClean="0">
                <a:solidFill>
                  <a:schemeClr val="bg1"/>
                </a:solidFill>
                <a:latin typeface="1훈골목대장 R" pitchFamily="18" charset="-127"/>
                <a:ea typeface="1훈골목대장 R" pitchFamily="18" charset="-127"/>
              </a:rPr>
              <a:t>알림창</a:t>
            </a:r>
            <a:r>
              <a:rPr lang="ko-KR" altLang="en-US" sz="5400" spc="-300" dirty="0" smtClean="0">
                <a:solidFill>
                  <a:schemeClr val="bg1"/>
                </a:solidFill>
                <a:latin typeface="1훈골목대장 R" pitchFamily="18" charset="-127"/>
                <a:ea typeface="1훈골목대장 R" pitchFamily="18" charset="-127"/>
              </a:rPr>
              <a:t> </a:t>
            </a:r>
            <a:r>
              <a:rPr lang="ko-KR" altLang="en-US" sz="5400" spc="-300" dirty="0" err="1" smtClean="0">
                <a:solidFill>
                  <a:schemeClr val="bg1"/>
                </a:solidFill>
                <a:latin typeface="1훈골목대장 R" pitchFamily="18" charset="-127"/>
                <a:ea typeface="1훈골목대장 R" pitchFamily="18" charset="-127"/>
              </a:rPr>
              <a:t>히스토리</a:t>
            </a:r>
            <a:endParaRPr lang="ko-KR" altLang="en-US" sz="5400" spc="-300" dirty="0">
              <a:solidFill>
                <a:schemeClr val="bg1"/>
              </a:solidFill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633" y="4133843"/>
            <a:ext cx="2884839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b="1" spc="-150" dirty="0" smtClean="0">
                <a:latin typeface="1훈골목대장 R" pitchFamily="18" charset="-127"/>
                <a:ea typeface="1훈골목대장 R" pitchFamily="18" charset="-127"/>
              </a:rPr>
              <a:t>지도교수  </a:t>
            </a:r>
            <a:r>
              <a:rPr lang="en-US" altLang="ko-KR" b="1" spc="-150" dirty="0" smtClean="0">
                <a:latin typeface="1훈골목대장 R" pitchFamily="18" charset="-127"/>
                <a:ea typeface="1훈골목대장 R" pitchFamily="18" charset="-127"/>
              </a:rPr>
              <a:t>: </a:t>
            </a:r>
            <a:r>
              <a:rPr lang="ko-KR" altLang="en-US" b="1" spc="-150" dirty="0" smtClean="0">
                <a:latin typeface="1훈골목대장 R" pitchFamily="18" charset="-127"/>
                <a:ea typeface="1훈골목대장 R" pitchFamily="18" charset="-127"/>
              </a:rPr>
              <a:t>김병천</a:t>
            </a:r>
            <a:r>
              <a:rPr lang="en-US" altLang="ko-KR" b="1" spc="-150" dirty="0" smtClean="0">
                <a:latin typeface="1훈골목대장 R" pitchFamily="18" charset="-127"/>
                <a:ea typeface="1훈골목대장 R" pitchFamily="18" charset="-127"/>
              </a:rPr>
              <a:t>        </a:t>
            </a:r>
            <a:endParaRPr lang="en-US" altLang="ko-KR" b="1" spc="-150" dirty="0">
              <a:latin typeface="1훈골목대장 R" pitchFamily="18" charset="-127"/>
              <a:ea typeface="1훈골목대장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개발내용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99592" y="1351590"/>
            <a:ext cx="7848872" cy="85327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tx1"/>
                </a:solidFill>
                <a:ea typeface="나눔고딕"/>
              </a:rPr>
              <a:t>퍼미션</a:t>
            </a:r>
            <a:endParaRPr lang="en-US" altLang="ko-KR" sz="2800" b="1" dirty="0" smtClean="0">
              <a:solidFill>
                <a:schemeClr val="tx1"/>
              </a:solidFill>
              <a:ea typeface="나눔고딕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b="1" dirty="0" smtClean="0">
                <a:solidFill>
                  <a:schemeClr val="tx1"/>
                </a:solidFill>
                <a:ea typeface="나눔고딕"/>
              </a:rPr>
              <a:t>관련 </a:t>
            </a:r>
            <a:r>
              <a:rPr lang="ko-KR" altLang="en-US" sz="2800" b="1" dirty="0" err="1" smtClean="0">
                <a:solidFill>
                  <a:schemeClr val="tx1"/>
                </a:solidFill>
                <a:ea typeface="나눔고딕"/>
              </a:rPr>
              <a:t>퍼미션</a:t>
            </a:r>
            <a:endParaRPr lang="en-US" altLang="ko-KR" sz="2800" b="1" dirty="0" smtClean="0">
              <a:solidFill>
                <a:schemeClr val="tx1"/>
              </a:solidFill>
              <a:ea typeface="나눔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5973464" descr="EMB00000ddc30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7128792" cy="134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899592" y="4293096"/>
            <a:ext cx="7848872" cy="1069298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b="1" dirty="0" err="1" smtClean="0">
                <a:solidFill>
                  <a:schemeClr val="tx1"/>
                </a:solidFill>
                <a:ea typeface="나눔고딕"/>
              </a:rPr>
              <a:t>알림창</a:t>
            </a:r>
            <a:r>
              <a:rPr lang="ko-KR" altLang="en-US" sz="2800" b="1" dirty="0" smtClean="0">
                <a:solidFill>
                  <a:schemeClr val="tx1"/>
                </a:solidFill>
                <a:ea typeface="나눔고딕"/>
              </a:rPr>
              <a:t> 접근 권한을 설정해 주어야 한다</a:t>
            </a:r>
            <a:r>
              <a:rPr lang="en-US" altLang="ko-KR" sz="2800" b="1" dirty="0" smtClean="0">
                <a:solidFill>
                  <a:schemeClr val="tx1"/>
                </a:solidFill>
                <a:ea typeface="나눔고딕"/>
              </a:rPr>
              <a:t>.</a:t>
            </a:r>
            <a:r>
              <a:rPr lang="en-US" altLang="ko-KR" sz="2800" b="1" dirty="0">
                <a:solidFill>
                  <a:schemeClr val="tx1"/>
                </a:solidFill>
                <a:ea typeface="나눔고딕"/>
              </a:rPr>
              <a:t> </a:t>
            </a:r>
            <a:r>
              <a:rPr lang="ko-KR" altLang="en-US" sz="2800" b="1" dirty="0" smtClean="0">
                <a:solidFill>
                  <a:schemeClr val="tx1"/>
                </a:solidFill>
                <a:ea typeface="나눔고딕"/>
              </a:rPr>
              <a:t>다음 코드는 해당 설정화면을 띄우는 코드</a:t>
            </a:r>
            <a:endParaRPr lang="en-US" altLang="ko-KR" sz="2800" b="1" dirty="0" smtClean="0">
              <a:solidFill>
                <a:schemeClr val="tx1"/>
              </a:solidFill>
              <a:ea typeface="나눔고딕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95974104" descr="EMB00000ddc30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5477899"/>
            <a:ext cx="7274487" cy="3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776" y="47248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기대효과  및  활용방안</a:t>
            </a:r>
            <a:endParaRPr lang="ko-KR" altLang="en-US" sz="20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27584" y="1700808"/>
            <a:ext cx="7848872" cy="3312368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  <a:ea typeface="나눔고딕"/>
              </a:rPr>
              <a:t>① 알림 백업</a:t>
            </a:r>
            <a:endParaRPr lang="en-US" altLang="ko-KR" sz="2800" b="1" dirty="0" smtClean="0">
              <a:solidFill>
                <a:schemeClr val="tx1"/>
              </a:solidFill>
              <a:ea typeface="나눔고딕"/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  <a:ea typeface="나눔고딕"/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  <a:ea typeface="나눔고딕"/>
              </a:rPr>
              <a:t>② </a:t>
            </a:r>
            <a:r>
              <a:rPr lang="en-US" altLang="ko-KR" sz="2800" b="1" dirty="0" smtClean="0">
                <a:solidFill>
                  <a:schemeClr val="tx1"/>
                </a:solidFill>
                <a:ea typeface="나눔고딕"/>
              </a:rPr>
              <a:t>SMS </a:t>
            </a:r>
            <a:r>
              <a:rPr lang="ko-KR" altLang="en-US" sz="2800" b="1" dirty="0" smtClean="0">
                <a:solidFill>
                  <a:schemeClr val="tx1"/>
                </a:solidFill>
                <a:ea typeface="나눔고딕"/>
              </a:rPr>
              <a:t>및 메신저 내용 저장</a:t>
            </a:r>
            <a:endParaRPr lang="en-US" altLang="ko-KR" sz="2800" b="1" dirty="0" smtClean="0">
              <a:solidFill>
                <a:schemeClr val="tx1"/>
              </a:solidFill>
              <a:ea typeface="나눔고딕"/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  <a:ea typeface="나눔고딕"/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  <a:ea typeface="나눔고딕"/>
              </a:rPr>
              <a:t>③ </a:t>
            </a:r>
            <a:r>
              <a:rPr lang="ko-KR" altLang="en-US" sz="2800" b="1" dirty="0" err="1" smtClean="0">
                <a:solidFill>
                  <a:schemeClr val="tx1"/>
                </a:solidFill>
                <a:ea typeface="나눔고딕"/>
              </a:rPr>
              <a:t>스마트폰</a:t>
            </a:r>
            <a:r>
              <a:rPr lang="ko-KR" altLang="en-US" sz="2800" b="1" dirty="0" smtClean="0">
                <a:solidFill>
                  <a:schemeClr val="tx1"/>
                </a:solidFill>
                <a:ea typeface="나눔고딕"/>
              </a:rPr>
              <a:t> 사용 경향 분석</a:t>
            </a:r>
            <a:endParaRPr lang="en-US" altLang="ko-KR" sz="2800" b="1" dirty="0" smtClean="0">
              <a:solidFill>
                <a:schemeClr val="tx1"/>
              </a:solidFill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50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72" y="464281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졸업작품 개요</a:t>
            </a:r>
            <a:endParaRPr lang="ko-KR" altLang="en-US" sz="20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9592" y="1340768"/>
            <a:ext cx="7920880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solidFill>
                <a:schemeClr val="tx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54359" y="1695237"/>
            <a:ext cx="7560840" cy="345638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ko-KR" altLang="en-US" dirty="0" err="1" smtClean="0">
                <a:solidFill>
                  <a:schemeClr val="tx1"/>
                </a:solidFill>
              </a:rPr>
              <a:t>컴퓨터웹정보공학과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MS</a:t>
            </a:r>
            <a:r>
              <a:rPr lang="ko-KR" altLang="en-US" dirty="0" smtClean="0">
                <a:solidFill>
                  <a:schemeClr val="tx1"/>
                </a:solidFill>
              </a:rPr>
              <a:t>트랙 졸업종합설계 과목에서 하나의 프로젝트를 설계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제작하여 완성함으로써 이때까지의 배움을 정리하고 갈무리한다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본 작품은 </a:t>
            </a:r>
            <a:r>
              <a:rPr lang="ko-KR" altLang="en-US" dirty="0" err="1" smtClean="0">
                <a:solidFill>
                  <a:schemeClr val="tx1"/>
                </a:solidFill>
              </a:rPr>
              <a:t>스마트폰의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알림창</a:t>
            </a:r>
            <a:r>
              <a:rPr lang="en-US" altLang="ko-KR" dirty="0" smtClean="0">
                <a:solidFill>
                  <a:schemeClr val="tx1"/>
                </a:solidFill>
              </a:rPr>
              <a:t>(Notification Bar)</a:t>
            </a:r>
            <a:r>
              <a:rPr lang="ko-KR" altLang="en-US" dirty="0" smtClean="0">
                <a:solidFill>
                  <a:schemeClr val="tx1"/>
                </a:solidFill>
              </a:rPr>
              <a:t>영역으로 들어오는 모든 알림</a:t>
            </a:r>
            <a:r>
              <a:rPr lang="en-US" altLang="ko-KR" dirty="0" smtClean="0">
                <a:solidFill>
                  <a:schemeClr val="tx1"/>
                </a:solidFill>
              </a:rPr>
              <a:t>(SMS </a:t>
            </a:r>
            <a:r>
              <a:rPr lang="ko-KR" altLang="en-US" dirty="0" smtClean="0">
                <a:solidFill>
                  <a:schemeClr val="tx1"/>
                </a:solidFill>
              </a:rPr>
              <a:t>수신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메신저 수신 및 알림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기타 모든 알림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대하여 알림 수신과 동시에 해당 알림의 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 등의 정보를 </a:t>
            </a:r>
            <a:r>
              <a:rPr lang="ko-KR" altLang="en-US" dirty="0" err="1" smtClean="0">
                <a:solidFill>
                  <a:schemeClr val="tx1"/>
                </a:solidFill>
              </a:rPr>
              <a:t>스마트폰의</a:t>
            </a:r>
            <a:r>
              <a:rPr lang="ko-KR" altLang="en-US" dirty="0" smtClean="0">
                <a:solidFill>
                  <a:schemeClr val="tx1"/>
                </a:solidFill>
              </a:rPr>
              <a:t> 내부 데이터베이스에 저장한다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사용자는 알림에 대한 통계 정보를 조회할 수 있으며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더불어 알림을 백업하는 효과를 기대할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876" y="472789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추진배경</a:t>
            </a:r>
            <a:endParaRPr lang="ko-KR" altLang="en-US" sz="20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9592" y="1340768"/>
            <a:ext cx="7920880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1훈골목대장 R" pitchFamily="18" charset="-127"/>
              </a:rPr>
              <a:t> 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4359" y="1695237"/>
            <a:ext cx="7560840" cy="345638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졸업종합설계는 이때까지 배운 내용들을 하나의 작품으로 정리하는 과정이다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</a:rPr>
              <a:t>나 </a:t>
            </a:r>
            <a:r>
              <a:rPr lang="ko-KR" altLang="en-US" dirty="0" err="1" smtClean="0">
                <a:solidFill>
                  <a:schemeClr val="tx1"/>
                </a:solidFill>
              </a:rPr>
              <a:t>모바일이나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모든 어플리케이션의 기본은 </a:t>
            </a:r>
            <a:r>
              <a:rPr lang="ko-KR" altLang="en-US" dirty="0" err="1" smtClean="0">
                <a:solidFill>
                  <a:schemeClr val="tx1"/>
                </a:solidFill>
              </a:rPr>
              <a:t>로깅이라고</a:t>
            </a:r>
            <a:r>
              <a:rPr lang="ko-KR" altLang="en-US" dirty="0" smtClean="0">
                <a:solidFill>
                  <a:schemeClr val="tx1"/>
                </a:solidFill>
              </a:rPr>
              <a:t> 생각한다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사용자에게 보여지지 않는 로그라 하더라도 내부적으로는 꼭 필요하기 때문이다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 smtClean="0">
                <a:solidFill>
                  <a:schemeClr val="tx1"/>
                </a:solidFill>
              </a:rPr>
              <a:t>로깅과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연관지어</a:t>
            </a:r>
            <a:r>
              <a:rPr lang="ko-KR" altLang="en-US" dirty="0" smtClean="0">
                <a:solidFill>
                  <a:schemeClr val="tx1"/>
                </a:solidFill>
              </a:rPr>
              <a:t> 생각했을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평소 </a:t>
            </a:r>
            <a:r>
              <a:rPr lang="ko-KR" altLang="en-US" dirty="0" err="1" smtClean="0">
                <a:solidFill>
                  <a:schemeClr val="tx1"/>
                </a:solidFill>
              </a:rPr>
              <a:t>상태바를</a:t>
            </a:r>
            <a:r>
              <a:rPr lang="ko-KR" altLang="en-US" dirty="0" smtClean="0">
                <a:solidFill>
                  <a:schemeClr val="tx1"/>
                </a:solidFill>
              </a:rPr>
              <a:t> 통해 알림이 들어오는 </a:t>
            </a:r>
            <a:r>
              <a:rPr lang="ko-KR" altLang="en-US" dirty="0" err="1" smtClean="0">
                <a:solidFill>
                  <a:schemeClr val="tx1"/>
                </a:solidFill>
              </a:rPr>
              <a:t>알림창의</a:t>
            </a:r>
            <a:r>
              <a:rPr lang="ko-KR" altLang="en-US" dirty="0" smtClean="0">
                <a:solidFill>
                  <a:schemeClr val="tx1"/>
                </a:solidFill>
              </a:rPr>
              <a:t> 기록들이 한번 지워지면 되돌려 볼 수 없어 불편했던 점이 떠올랐다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이와 관련된 어플리케이션이 마켓이 없기도 하거니와 제작 난이도가 졸업작품에 적합하다 생각되어 추진하게 되었다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851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목표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54359" y="1695237"/>
            <a:ext cx="7560840" cy="345638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지난 </a:t>
            </a:r>
            <a:r>
              <a:rPr lang="ko-KR" altLang="en-US" dirty="0" err="1" smtClean="0">
                <a:solidFill>
                  <a:schemeClr val="tx1"/>
                </a:solidFill>
              </a:rPr>
              <a:t>알림창을</a:t>
            </a:r>
            <a:r>
              <a:rPr lang="ko-KR" altLang="en-US" dirty="0" smtClean="0">
                <a:solidFill>
                  <a:schemeClr val="tx1"/>
                </a:solidFill>
              </a:rPr>
              <a:t> 기록해주는 </a:t>
            </a:r>
            <a:r>
              <a:rPr lang="ko-KR" altLang="en-US" dirty="0" err="1" smtClean="0">
                <a:solidFill>
                  <a:schemeClr val="tx1"/>
                </a:solidFill>
              </a:rPr>
              <a:t>위젯이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4.3</a:t>
            </a:r>
            <a:r>
              <a:rPr lang="ko-KR" altLang="en-US" dirty="0" smtClean="0">
                <a:solidFill>
                  <a:schemeClr val="tx1"/>
                </a:solidFill>
              </a:rPr>
              <a:t>부터 기본적으로 제공된다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dirty="0" err="1" smtClean="0">
                <a:solidFill>
                  <a:schemeClr val="tx1"/>
                </a:solidFill>
              </a:rPr>
              <a:t>위젯은</a:t>
            </a:r>
            <a:r>
              <a:rPr lang="ko-KR" altLang="en-US" dirty="0" smtClean="0">
                <a:solidFill>
                  <a:schemeClr val="tx1"/>
                </a:solidFill>
              </a:rPr>
              <a:t> 알림의 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날짜를 기본적으로 기록하며 해당 메시지를 클릭하면 어플리케이션 설정 화면을 연결해준다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하지만 </a:t>
            </a:r>
            <a:r>
              <a:rPr lang="ko-KR" altLang="en-US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재시작한</a:t>
            </a:r>
            <a:r>
              <a:rPr lang="ko-KR" altLang="en-US" dirty="0" smtClean="0">
                <a:solidFill>
                  <a:schemeClr val="tx1"/>
                </a:solidFill>
              </a:rPr>
              <a:t> 이후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즉 </a:t>
            </a:r>
            <a:r>
              <a:rPr lang="ko-KR" altLang="en-US" dirty="0" err="1" smtClean="0">
                <a:solidFill>
                  <a:schemeClr val="tx1"/>
                </a:solidFill>
              </a:rPr>
              <a:t>달빅머신</a:t>
            </a:r>
            <a:r>
              <a:rPr lang="ko-KR" altLang="en-US" dirty="0" smtClean="0">
                <a:solidFill>
                  <a:schemeClr val="tx1"/>
                </a:solidFill>
              </a:rPr>
              <a:t> 부팅 이후의 알림만 기록해준다는 이슈가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기본적으로 이 </a:t>
            </a:r>
            <a:r>
              <a:rPr lang="ko-KR" altLang="en-US" dirty="0" err="1" smtClean="0">
                <a:solidFill>
                  <a:schemeClr val="tx1"/>
                </a:solidFill>
              </a:rPr>
              <a:t>위젯의</a:t>
            </a:r>
            <a:r>
              <a:rPr lang="ko-KR" altLang="en-US" dirty="0" smtClean="0">
                <a:solidFill>
                  <a:schemeClr val="tx1"/>
                </a:solidFill>
              </a:rPr>
              <a:t> 기능을 따라가되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 문제점을 해결하여 과거의 알림 기록까지도 어플리케이션의 내부 </a:t>
            </a:r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 저장하는 것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외부 백업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복원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모든 메시지의 목록 외에도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통계성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로깅</a:t>
            </a:r>
            <a:r>
              <a:rPr lang="ko-KR" altLang="en-US" dirty="0" smtClean="0">
                <a:solidFill>
                  <a:schemeClr val="tx1"/>
                </a:solidFill>
              </a:rPr>
              <a:t> 또한 목표로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851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추진 일정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7125" y="2297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288658" cy="467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1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6672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시스템  구조도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6180335" cy="471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7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개발 환경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60848"/>
            <a:ext cx="828794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9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개발내용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27584" y="1783638"/>
            <a:ext cx="7848872" cy="3312368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  <a:ea typeface="나눔고딕"/>
              </a:rPr>
              <a:t>관련 </a:t>
            </a:r>
            <a:r>
              <a:rPr lang="en-US" altLang="ko-KR" sz="2800" b="1" dirty="0" smtClean="0">
                <a:solidFill>
                  <a:schemeClr val="tx1"/>
                </a:solidFill>
                <a:ea typeface="나눔고딕"/>
              </a:rPr>
              <a:t>API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ko-KR" sz="2800" b="1" dirty="0" err="1" smtClean="0">
                <a:solidFill>
                  <a:schemeClr val="tx1"/>
                </a:solidFill>
                <a:ea typeface="나눔고딕"/>
              </a:rPr>
              <a:t>NotificationListenerService</a:t>
            </a:r>
            <a:endParaRPr lang="en-US" altLang="ko-KR" sz="2800" b="1" dirty="0">
              <a:solidFill>
                <a:schemeClr val="tx1"/>
              </a:solidFill>
              <a:ea typeface="나눔고딕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ko-KR" sz="2000" b="1" dirty="0" smtClean="0">
                <a:solidFill>
                  <a:schemeClr val="tx1"/>
                </a:solidFill>
                <a:ea typeface="나눔고딕"/>
              </a:rPr>
              <a:t>Android 4.3 (API 18) </a:t>
            </a:r>
            <a:r>
              <a:rPr lang="ko-KR" altLang="en-US" sz="2000" b="1" dirty="0" smtClean="0">
                <a:solidFill>
                  <a:schemeClr val="tx1"/>
                </a:solidFill>
                <a:ea typeface="나눔고딕"/>
              </a:rPr>
              <a:t>이상부터 사용 가능</a:t>
            </a:r>
            <a:endParaRPr lang="en-US" altLang="ko-KR" sz="2000" b="1" dirty="0" smtClean="0">
              <a:solidFill>
                <a:schemeClr val="tx1"/>
              </a:solidFill>
              <a:ea typeface="나눔고딕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chemeClr val="tx1"/>
                </a:solidFill>
                <a:ea typeface="나눔고딕"/>
              </a:rPr>
              <a:t>스마트폰의</a:t>
            </a:r>
            <a:r>
              <a:rPr lang="ko-KR" altLang="en-US" sz="2000" b="1" dirty="0" smtClean="0">
                <a:solidFill>
                  <a:schemeClr val="tx1"/>
                </a:solidFill>
                <a:ea typeface="나눔고딕"/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  <a:ea typeface="나눔고딕"/>
              </a:rPr>
              <a:t>상태바를</a:t>
            </a:r>
            <a:r>
              <a:rPr lang="ko-KR" altLang="en-US" sz="2000" b="1" dirty="0" smtClean="0">
                <a:solidFill>
                  <a:schemeClr val="tx1"/>
                </a:solidFill>
                <a:ea typeface="나눔고딕"/>
              </a:rPr>
              <a:t> 아래로 밀어 내렸을 때 나타나는 영역</a:t>
            </a:r>
            <a:r>
              <a:rPr lang="en-US" altLang="ko-KR" sz="2000" b="1" dirty="0" smtClean="0">
                <a:solidFill>
                  <a:schemeClr val="tx1"/>
                </a:solidFill>
                <a:ea typeface="나눔고딕"/>
              </a:rPr>
              <a:t>(</a:t>
            </a:r>
            <a:r>
              <a:rPr lang="ko-KR" altLang="en-US" sz="2000" b="1" dirty="0" err="1" smtClean="0">
                <a:solidFill>
                  <a:schemeClr val="tx1"/>
                </a:solidFill>
                <a:ea typeface="나눔고딕"/>
              </a:rPr>
              <a:t>알림창</a:t>
            </a:r>
            <a:r>
              <a:rPr lang="ko-KR" altLang="en-US" sz="2000" b="1" dirty="0" smtClean="0">
                <a:solidFill>
                  <a:schemeClr val="tx1"/>
                </a:solidFill>
                <a:ea typeface="나눔고딕"/>
              </a:rPr>
              <a:t> 영역</a:t>
            </a:r>
            <a:r>
              <a:rPr lang="en-US" altLang="ko-KR" sz="2000" b="1" dirty="0" smtClean="0">
                <a:solidFill>
                  <a:schemeClr val="tx1"/>
                </a:solidFill>
                <a:ea typeface="나눔고딕"/>
              </a:rPr>
              <a:t>)</a:t>
            </a:r>
            <a:r>
              <a:rPr lang="ko-KR" altLang="en-US" sz="2000" b="1" dirty="0" smtClean="0">
                <a:solidFill>
                  <a:schemeClr val="tx1"/>
                </a:solidFill>
                <a:ea typeface="나눔고딕"/>
              </a:rPr>
              <a:t>으로 알림이 수신되는 이벤트에 관한 </a:t>
            </a:r>
            <a:r>
              <a:rPr lang="en-US" altLang="ko-KR" sz="2000" b="1" dirty="0" smtClean="0">
                <a:solidFill>
                  <a:schemeClr val="tx1"/>
                </a:solidFill>
                <a:ea typeface="나눔고딕"/>
              </a:rPr>
              <a:t>API</a:t>
            </a:r>
            <a:r>
              <a:rPr lang="ko-KR" altLang="en-US" sz="2000" b="1" dirty="0" smtClean="0">
                <a:solidFill>
                  <a:schemeClr val="tx1"/>
                </a:solidFill>
                <a:ea typeface="나눔고딕"/>
              </a:rPr>
              <a:t>로써</a:t>
            </a:r>
            <a:r>
              <a:rPr lang="en-US" altLang="ko-KR" sz="2000" b="1" dirty="0" smtClean="0">
                <a:solidFill>
                  <a:schemeClr val="tx1"/>
                </a:solidFill>
                <a:ea typeface="나눔고딕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ea typeface="나눔고딕"/>
              </a:rPr>
              <a:t>알림을 수신하는 이벤트와 알림을 제거하는 이벤트를 제어</a:t>
            </a:r>
            <a:endParaRPr lang="en-US" altLang="ko-KR" sz="2000" b="1" dirty="0" smtClean="0">
              <a:solidFill>
                <a:schemeClr val="tx1"/>
              </a:solidFill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82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개발내용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5972584" descr="EMB00000ddc30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08460" cy="489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864655" y="1196752"/>
            <a:ext cx="7187413" cy="57606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  <a:ea typeface="나눔고딕"/>
              </a:rPr>
              <a:t>소스 샘플</a:t>
            </a:r>
            <a:endParaRPr lang="en-US" altLang="ko-KR" sz="2800" b="1" dirty="0" smtClean="0">
              <a:solidFill>
                <a:schemeClr val="tx1"/>
              </a:solidFill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55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scene3d>
          <a:camera prst="perspectiveFront"/>
          <a:lightRig rig="threePt" dir="t"/>
        </a:scene3d>
      </a:spPr>
      <a:bodyPr wrap="square" rtlCol="0">
        <a:spAutoFit/>
      </a:bodyPr>
      <a:lstStyle>
        <a:defPPr>
          <a:defRPr sz="2400" spc="600" dirty="0" smtClean="0">
            <a:solidFill>
              <a:srgbClr val="0D172D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310</Words>
  <Application>Microsoft Office PowerPoint</Application>
  <PresentationFormat>화면 슬라이드 쇼(4:3)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dd</cp:lastModifiedBy>
  <cp:revision>162</cp:revision>
  <cp:lastPrinted>2014-05-27T13:40:13Z</cp:lastPrinted>
  <dcterms:created xsi:type="dcterms:W3CDTF">2013-12-07T14:00:08Z</dcterms:created>
  <dcterms:modified xsi:type="dcterms:W3CDTF">2015-04-06T08:02:09Z</dcterms:modified>
</cp:coreProperties>
</file>