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0" r:id="rId3"/>
    <p:sldId id="270" r:id="rId4"/>
    <p:sldId id="271" r:id="rId5"/>
    <p:sldId id="304" r:id="rId6"/>
    <p:sldId id="272" r:id="rId7"/>
    <p:sldId id="303" r:id="rId8"/>
    <p:sldId id="305" r:id="rId9"/>
    <p:sldId id="293" r:id="rId10"/>
    <p:sldId id="296" r:id="rId11"/>
    <p:sldId id="27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8A"/>
    <a:srgbClr val="031873"/>
    <a:srgbClr val="010825"/>
    <a:srgbClr val="12194A"/>
    <a:srgbClr val="111953"/>
    <a:srgbClr val="131939"/>
    <a:srgbClr val="0D172D"/>
    <a:srgbClr val="0A0F30"/>
    <a:srgbClr val="636362"/>
    <a:srgbClr val="3C3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eg"/><Relationship Id="rId4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37CF1-E07D-46D5-B45F-907F541B5EE5}" type="doc">
      <dgm:prSet loTypeId="urn:microsoft.com/office/officeart/2005/8/layout/pList1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3D21C714-E5AE-43A0-8951-5DAB399A91CE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2">
                  <a:lumMod val="75000"/>
                </a:schemeClr>
              </a:solidFill>
              <a:latin typeface="+mn-lt"/>
            </a:rPr>
            <a:t>장난감</a:t>
          </a:r>
          <a:endParaRPr lang="ko-KR" altLang="en-US" b="1" dirty="0">
            <a:solidFill>
              <a:schemeClr val="tx2">
                <a:lumMod val="75000"/>
              </a:schemeClr>
            </a:solidFill>
            <a:latin typeface="+mn-lt"/>
          </a:endParaRPr>
        </a:p>
      </dgm:t>
    </dgm:pt>
    <dgm:pt modelId="{CFE5F961-A23D-42D7-BA89-B83BF00AFE79}" type="parTrans" cxnId="{6BAB8545-2DE8-45CB-9220-47BC512CC6A0}">
      <dgm:prSet/>
      <dgm:spPr/>
      <dgm:t>
        <a:bodyPr/>
        <a:lstStyle/>
        <a:p>
          <a:pPr latinLnBrk="1"/>
          <a:endParaRPr lang="ko-KR" altLang="en-US" b="1"/>
        </a:p>
      </dgm:t>
    </dgm:pt>
    <dgm:pt modelId="{63656C33-FA88-47F2-AF2E-C0B806A455B6}" type="sibTrans" cxnId="{6BAB8545-2DE8-45CB-9220-47BC512CC6A0}">
      <dgm:prSet/>
      <dgm:spPr/>
      <dgm:t>
        <a:bodyPr/>
        <a:lstStyle/>
        <a:p>
          <a:pPr latinLnBrk="1"/>
          <a:endParaRPr lang="ko-KR" altLang="en-US" b="1"/>
        </a:p>
      </dgm:t>
    </dgm:pt>
    <dgm:pt modelId="{D5129118-66FD-4638-8FE3-281206E4A5A9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2">
                  <a:lumMod val="75000"/>
                </a:schemeClr>
              </a:solidFill>
              <a:latin typeface="+mn-lt"/>
            </a:rPr>
            <a:t>Drone</a:t>
          </a:r>
          <a:endParaRPr lang="ko-KR" altLang="en-US" b="1" dirty="0">
            <a:solidFill>
              <a:schemeClr val="tx2">
                <a:lumMod val="75000"/>
              </a:schemeClr>
            </a:solidFill>
            <a:latin typeface="+mn-lt"/>
          </a:endParaRPr>
        </a:p>
      </dgm:t>
    </dgm:pt>
    <dgm:pt modelId="{662A0AF3-FB29-4853-AD29-584E57A44232}" type="parTrans" cxnId="{DB73770A-CECF-4F4E-A86B-E9244379F059}">
      <dgm:prSet/>
      <dgm:spPr/>
      <dgm:t>
        <a:bodyPr/>
        <a:lstStyle/>
        <a:p>
          <a:pPr latinLnBrk="1"/>
          <a:endParaRPr lang="ko-KR" altLang="en-US" b="1"/>
        </a:p>
      </dgm:t>
    </dgm:pt>
    <dgm:pt modelId="{10BBB6F4-F5AE-42EB-9D0E-73DA37D0F6AE}" type="sibTrans" cxnId="{DB73770A-CECF-4F4E-A86B-E9244379F059}">
      <dgm:prSet/>
      <dgm:spPr/>
      <dgm:t>
        <a:bodyPr/>
        <a:lstStyle/>
        <a:p>
          <a:pPr latinLnBrk="1"/>
          <a:endParaRPr lang="ko-KR" altLang="en-US" b="1"/>
        </a:p>
      </dgm:t>
    </dgm:pt>
    <dgm:pt modelId="{C2993DBE-302A-4AA3-AD74-596C3CBA0FC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2">
                  <a:lumMod val="75000"/>
                </a:schemeClr>
              </a:solidFill>
              <a:latin typeface="+mn-lt"/>
            </a:rPr>
            <a:t>감시기구</a:t>
          </a:r>
          <a:endParaRPr lang="ko-KR" altLang="en-US" b="1" dirty="0">
            <a:solidFill>
              <a:schemeClr val="tx2">
                <a:lumMod val="75000"/>
              </a:schemeClr>
            </a:solidFill>
            <a:latin typeface="+mn-lt"/>
          </a:endParaRPr>
        </a:p>
      </dgm:t>
    </dgm:pt>
    <dgm:pt modelId="{12D72901-794C-42AC-8D2B-CFD4D09D8AEC}" type="parTrans" cxnId="{97A7C097-E884-46AD-A072-3C69937991AE}">
      <dgm:prSet/>
      <dgm:spPr/>
      <dgm:t>
        <a:bodyPr/>
        <a:lstStyle/>
        <a:p>
          <a:pPr latinLnBrk="1"/>
          <a:endParaRPr lang="ko-KR" altLang="en-US" b="1"/>
        </a:p>
      </dgm:t>
    </dgm:pt>
    <dgm:pt modelId="{D9835915-A7C0-4619-B9FD-2CF66B3DEB0C}" type="sibTrans" cxnId="{97A7C097-E884-46AD-A072-3C69937991AE}">
      <dgm:prSet/>
      <dgm:spPr/>
      <dgm:t>
        <a:bodyPr/>
        <a:lstStyle/>
        <a:p>
          <a:pPr latinLnBrk="1"/>
          <a:endParaRPr lang="ko-KR" altLang="en-US" b="1"/>
        </a:p>
      </dgm:t>
    </dgm:pt>
    <dgm:pt modelId="{F0E4EB38-4599-457F-9A85-2491105A3D14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2">
                  <a:lumMod val="75000"/>
                </a:schemeClr>
              </a:solidFill>
              <a:latin typeface="+mn-lt"/>
            </a:rPr>
            <a:t>교육</a:t>
          </a:r>
          <a:endParaRPr lang="ko-KR" altLang="en-US" b="1" dirty="0">
            <a:solidFill>
              <a:schemeClr val="tx2">
                <a:lumMod val="75000"/>
              </a:schemeClr>
            </a:solidFill>
            <a:latin typeface="+mn-lt"/>
          </a:endParaRPr>
        </a:p>
      </dgm:t>
    </dgm:pt>
    <dgm:pt modelId="{56587220-CF6B-4F23-99E6-671200C29AAA}" type="parTrans" cxnId="{D1358FD6-924F-4F35-AB18-2EB057E9B54A}">
      <dgm:prSet/>
      <dgm:spPr/>
      <dgm:t>
        <a:bodyPr/>
        <a:lstStyle/>
        <a:p>
          <a:pPr latinLnBrk="1"/>
          <a:endParaRPr lang="ko-KR" altLang="en-US" b="1"/>
        </a:p>
      </dgm:t>
    </dgm:pt>
    <dgm:pt modelId="{B1E87225-F274-4863-BC99-4DB73B7DFCBD}" type="sibTrans" cxnId="{D1358FD6-924F-4F35-AB18-2EB057E9B54A}">
      <dgm:prSet/>
      <dgm:spPr/>
      <dgm:t>
        <a:bodyPr/>
        <a:lstStyle/>
        <a:p>
          <a:pPr latinLnBrk="1"/>
          <a:endParaRPr lang="ko-KR" altLang="en-US" b="1"/>
        </a:p>
      </dgm:t>
    </dgm:pt>
    <dgm:pt modelId="{79303390-EDDB-4417-9697-2449119E4D0F}" type="pres">
      <dgm:prSet presAssocID="{3AE37CF1-E07D-46D5-B45F-907F541B5EE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D0CB38-A780-4A7C-AC7A-52A28583B610}" type="pres">
      <dgm:prSet presAssocID="{3D21C714-E5AE-43A0-8951-5DAB399A91CE}" presName="compNode" presStyleCnt="0"/>
      <dgm:spPr/>
    </dgm:pt>
    <dgm:pt modelId="{58EA2399-5861-4A37-8765-83688CD92958}" type="pres">
      <dgm:prSet presAssocID="{3D21C714-E5AE-43A0-8951-5DAB399A91CE}" presName="pictRect" presStyleLbl="node1" presStyleIdx="0" presStyleCnt="4" custLinFactNeighborX="-1792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73DAC2E-F686-42BF-B614-479B03E1F81F}" type="pres">
      <dgm:prSet presAssocID="{3D21C714-E5AE-43A0-8951-5DAB399A91CE}" presName="textRect" presStyleLbl="revTx" presStyleIdx="0" presStyleCnt="4" custLinFactNeighborX="-1792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326565-1D46-4DDA-88BB-D9FE779C73C1}" type="pres">
      <dgm:prSet presAssocID="{63656C33-FA88-47F2-AF2E-C0B806A455B6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3F0A5E89-25EF-4302-97B2-26919EE6EB81}" type="pres">
      <dgm:prSet presAssocID="{D5129118-66FD-4638-8FE3-281206E4A5A9}" presName="compNode" presStyleCnt="0"/>
      <dgm:spPr/>
    </dgm:pt>
    <dgm:pt modelId="{AA3F9BDD-EACA-44F5-B879-828DD0F199B8}" type="pres">
      <dgm:prSet presAssocID="{D5129118-66FD-4638-8FE3-281206E4A5A9}" presName="pictRect" presStyleLbl="node1" presStyleIdx="1" presStyleCnt="4" custLinFactNeighborX="993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EB2A3C95-825E-45FB-9A33-25D574E4661D}" type="pres">
      <dgm:prSet presAssocID="{D5129118-66FD-4638-8FE3-281206E4A5A9}" presName="textRect" presStyleLbl="revTx" presStyleIdx="1" presStyleCnt="4" custLinFactNeighborX="993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700099-9238-4618-A0BF-1F5C01844C52}" type="pres">
      <dgm:prSet presAssocID="{10BBB6F4-F5AE-42EB-9D0E-73DA37D0F6AE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7028964-533F-46B1-9A40-61E76F8F024B}" type="pres">
      <dgm:prSet presAssocID="{C2993DBE-302A-4AA3-AD74-596C3CBA0FC9}" presName="compNode" presStyleCnt="0"/>
      <dgm:spPr/>
    </dgm:pt>
    <dgm:pt modelId="{F8DED47F-DBD4-4901-B3DB-DFD77D44FE99}" type="pres">
      <dgm:prSet presAssocID="{C2993DBE-302A-4AA3-AD74-596C3CBA0FC9}" presName="pictRect" presStyleLbl="node1" presStyleIdx="2" presStyleCnt="4" custLinFactNeighborX="-1792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CEB0D36-C8C9-40B9-9469-F332C92126BE}" type="pres">
      <dgm:prSet presAssocID="{C2993DBE-302A-4AA3-AD74-596C3CBA0FC9}" presName="textRect" presStyleLbl="revTx" presStyleIdx="2" presStyleCnt="4" custLinFactNeighborX="-1792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9FDE91-7CB3-46D1-B34C-7FA9FA448407}" type="pres">
      <dgm:prSet presAssocID="{D9835915-A7C0-4619-B9FD-2CF66B3DEB0C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A71E3F4D-CC6E-4630-92D4-547B09EB3515}" type="pres">
      <dgm:prSet presAssocID="{F0E4EB38-4599-457F-9A85-2491105A3D14}" presName="compNode" presStyleCnt="0"/>
      <dgm:spPr/>
    </dgm:pt>
    <dgm:pt modelId="{6E4AF159-B32E-4E82-93A2-043730FE533F}" type="pres">
      <dgm:prSet presAssocID="{F0E4EB38-4599-457F-9A85-2491105A3D14}" presName="pictRect" presStyleLbl="node1" presStyleIdx="3" presStyleCnt="4" custLinFactNeighborX="993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</dgm:pt>
    <dgm:pt modelId="{C0F53677-3548-47F2-ADB2-FACC4FEDE934}" type="pres">
      <dgm:prSet presAssocID="{F0E4EB38-4599-457F-9A85-2491105A3D14}" presName="textRect" presStyleLbl="revTx" presStyleIdx="3" presStyleCnt="4" custLinFactNeighborX="993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7A7C097-E884-46AD-A072-3C69937991AE}" srcId="{3AE37CF1-E07D-46D5-B45F-907F541B5EE5}" destId="{C2993DBE-302A-4AA3-AD74-596C3CBA0FC9}" srcOrd="2" destOrd="0" parTransId="{12D72901-794C-42AC-8D2B-CFD4D09D8AEC}" sibTransId="{D9835915-A7C0-4619-B9FD-2CF66B3DEB0C}"/>
    <dgm:cxn modelId="{131456D1-B566-462E-B4C7-48AA47FEBF18}" type="presOf" srcId="{63656C33-FA88-47F2-AF2E-C0B806A455B6}" destId="{BC326565-1D46-4DDA-88BB-D9FE779C73C1}" srcOrd="0" destOrd="0" presId="urn:microsoft.com/office/officeart/2005/8/layout/pList1"/>
    <dgm:cxn modelId="{2F66F627-28AF-4AFB-9520-EC0E3BF20A20}" type="presOf" srcId="{D5129118-66FD-4638-8FE3-281206E4A5A9}" destId="{EB2A3C95-825E-45FB-9A33-25D574E4661D}" srcOrd="0" destOrd="0" presId="urn:microsoft.com/office/officeart/2005/8/layout/pList1"/>
    <dgm:cxn modelId="{D90FBE57-8673-419C-9AF3-564E264C6E5F}" type="presOf" srcId="{3AE37CF1-E07D-46D5-B45F-907F541B5EE5}" destId="{79303390-EDDB-4417-9697-2449119E4D0F}" srcOrd="0" destOrd="0" presId="urn:microsoft.com/office/officeart/2005/8/layout/pList1"/>
    <dgm:cxn modelId="{2C0B97EC-D076-488A-8F4A-50FEAF60BE6F}" type="presOf" srcId="{D9835915-A7C0-4619-B9FD-2CF66B3DEB0C}" destId="{A79FDE91-7CB3-46D1-B34C-7FA9FA448407}" srcOrd="0" destOrd="0" presId="urn:microsoft.com/office/officeart/2005/8/layout/pList1"/>
    <dgm:cxn modelId="{046F88B1-B70C-444A-9D42-6DC8E28C9602}" type="presOf" srcId="{F0E4EB38-4599-457F-9A85-2491105A3D14}" destId="{C0F53677-3548-47F2-ADB2-FACC4FEDE934}" srcOrd="0" destOrd="0" presId="urn:microsoft.com/office/officeart/2005/8/layout/pList1"/>
    <dgm:cxn modelId="{D1358FD6-924F-4F35-AB18-2EB057E9B54A}" srcId="{3AE37CF1-E07D-46D5-B45F-907F541B5EE5}" destId="{F0E4EB38-4599-457F-9A85-2491105A3D14}" srcOrd="3" destOrd="0" parTransId="{56587220-CF6B-4F23-99E6-671200C29AAA}" sibTransId="{B1E87225-F274-4863-BC99-4DB73B7DFCBD}"/>
    <dgm:cxn modelId="{6BAB8545-2DE8-45CB-9220-47BC512CC6A0}" srcId="{3AE37CF1-E07D-46D5-B45F-907F541B5EE5}" destId="{3D21C714-E5AE-43A0-8951-5DAB399A91CE}" srcOrd="0" destOrd="0" parTransId="{CFE5F961-A23D-42D7-BA89-B83BF00AFE79}" sibTransId="{63656C33-FA88-47F2-AF2E-C0B806A455B6}"/>
    <dgm:cxn modelId="{816B989C-AD92-4B12-9889-B872C416646B}" type="presOf" srcId="{3D21C714-E5AE-43A0-8951-5DAB399A91CE}" destId="{173DAC2E-F686-42BF-B614-479B03E1F81F}" srcOrd="0" destOrd="0" presId="urn:microsoft.com/office/officeart/2005/8/layout/pList1"/>
    <dgm:cxn modelId="{DB73770A-CECF-4F4E-A86B-E9244379F059}" srcId="{3AE37CF1-E07D-46D5-B45F-907F541B5EE5}" destId="{D5129118-66FD-4638-8FE3-281206E4A5A9}" srcOrd="1" destOrd="0" parTransId="{662A0AF3-FB29-4853-AD29-584E57A44232}" sibTransId="{10BBB6F4-F5AE-42EB-9D0E-73DA37D0F6AE}"/>
    <dgm:cxn modelId="{09CAF1A1-D97C-46ED-A8C7-25AC9151FF94}" type="presOf" srcId="{C2993DBE-302A-4AA3-AD74-596C3CBA0FC9}" destId="{ACEB0D36-C8C9-40B9-9469-F332C92126BE}" srcOrd="0" destOrd="0" presId="urn:microsoft.com/office/officeart/2005/8/layout/pList1"/>
    <dgm:cxn modelId="{693402F3-6933-42E2-9DC5-52D3C3F9AB69}" type="presOf" srcId="{10BBB6F4-F5AE-42EB-9D0E-73DA37D0F6AE}" destId="{4F700099-9238-4618-A0BF-1F5C01844C52}" srcOrd="0" destOrd="0" presId="urn:microsoft.com/office/officeart/2005/8/layout/pList1"/>
    <dgm:cxn modelId="{B67A6780-C119-4E5A-A116-0BA86A10FF6F}" type="presParOf" srcId="{79303390-EDDB-4417-9697-2449119E4D0F}" destId="{7CD0CB38-A780-4A7C-AC7A-52A28583B610}" srcOrd="0" destOrd="0" presId="urn:microsoft.com/office/officeart/2005/8/layout/pList1"/>
    <dgm:cxn modelId="{FD8D5CA5-71D1-460A-9DC5-C0A26D744505}" type="presParOf" srcId="{7CD0CB38-A780-4A7C-AC7A-52A28583B610}" destId="{58EA2399-5861-4A37-8765-83688CD92958}" srcOrd="0" destOrd="0" presId="urn:microsoft.com/office/officeart/2005/8/layout/pList1"/>
    <dgm:cxn modelId="{011875FB-6979-4076-8DB9-43C20695B1EB}" type="presParOf" srcId="{7CD0CB38-A780-4A7C-AC7A-52A28583B610}" destId="{173DAC2E-F686-42BF-B614-479B03E1F81F}" srcOrd="1" destOrd="0" presId="urn:microsoft.com/office/officeart/2005/8/layout/pList1"/>
    <dgm:cxn modelId="{3C36256D-D75A-43E8-94C9-168772E81B1C}" type="presParOf" srcId="{79303390-EDDB-4417-9697-2449119E4D0F}" destId="{BC326565-1D46-4DDA-88BB-D9FE779C73C1}" srcOrd="1" destOrd="0" presId="urn:microsoft.com/office/officeart/2005/8/layout/pList1"/>
    <dgm:cxn modelId="{54A00A6F-BCF1-4D0B-BA45-376072894145}" type="presParOf" srcId="{79303390-EDDB-4417-9697-2449119E4D0F}" destId="{3F0A5E89-25EF-4302-97B2-26919EE6EB81}" srcOrd="2" destOrd="0" presId="urn:microsoft.com/office/officeart/2005/8/layout/pList1"/>
    <dgm:cxn modelId="{C1D3C306-F0FF-4DD1-BBCB-C83A145D2B1B}" type="presParOf" srcId="{3F0A5E89-25EF-4302-97B2-26919EE6EB81}" destId="{AA3F9BDD-EACA-44F5-B879-828DD0F199B8}" srcOrd="0" destOrd="0" presId="urn:microsoft.com/office/officeart/2005/8/layout/pList1"/>
    <dgm:cxn modelId="{871B3699-E3BC-4D7B-B9C1-43CC38220624}" type="presParOf" srcId="{3F0A5E89-25EF-4302-97B2-26919EE6EB81}" destId="{EB2A3C95-825E-45FB-9A33-25D574E4661D}" srcOrd="1" destOrd="0" presId="urn:microsoft.com/office/officeart/2005/8/layout/pList1"/>
    <dgm:cxn modelId="{EF8F8161-4844-4E77-A747-05770FB09314}" type="presParOf" srcId="{79303390-EDDB-4417-9697-2449119E4D0F}" destId="{4F700099-9238-4618-A0BF-1F5C01844C52}" srcOrd="3" destOrd="0" presId="urn:microsoft.com/office/officeart/2005/8/layout/pList1"/>
    <dgm:cxn modelId="{36C9D682-E6FA-40E4-82D6-B88295F66CE6}" type="presParOf" srcId="{79303390-EDDB-4417-9697-2449119E4D0F}" destId="{67028964-533F-46B1-9A40-61E76F8F024B}" srcOrd="4" destOrd="0" presId="urn:microsoft.com/office/officeart/2005/8/layout/pList1"/>
    <dgm:cxn modelId="{3CDCA3B5-E816-46D4-A13D-C24211A8C494}" type="presParOf" srcId="{67028964-533F-46B1-9A40-61E76F8F024B}" destId="{F8DED47F-DBD4-4901-B3DB-DFD77D44FE99}" srcOrd="0" destOrd="0" presId="urn:microsoft.com/office/officeart/2005/8/layout/pList1"/>
    <dgm:cxn modelId="{525A2CD0-A484-4CF4-9E3D-A605BD937AF5}" type="presParOf" srcId="{67028964-533F-46B1-9A40-61E76F8F024B}" destId="{ACEB0D36-C8C9-40B9-9469-F332C92126BE}" srcOrd="1" destOrd="0" presId="urn:microsoft.com/office/officeart/2005/8/layout/pList1"/>
    <dgm:cxn modelId="{F4E0A6E3-49D0-4EEB-A2E7-E8825EF2FF82}" type="presParOf" srcId="{79303390-EDDB-4417-9697-2449119E4D0F}" destId="{A79FDE91-7CB3-46D1-B34C-7FA9FA448407}" srcOrd="5" destOrd="0" presId="urn:microsoft.com/office/officeart/2005/8/layout/pList1"/>
    <dgm:cxn modelId="{D4EC615D-5A76-4D0F-A94E-6CFCD2E1D034}" type="presParOf" srcId="{79303390-EDDB-4417-9697-2449119E4D0F}" destId="{A71E3F4D-CC6E-4630-92D4-547B09EB3515}" srcOrd="6" destOrd="0" presId="urn:microsoft.com/office/officeart/2005/8/layout/pList1"/>
    <dgm:cxn modelId="{2AD0B2B4-CB42-40E6-9AB7-815E40BDD06C}" type="presParOf" srcId="{A71E3F4D-CC6E-4630-92D4-547B09EB3515}" destId="{6E4AF159-B32E-4E82-93A2-043730FE533F}" srcOrd="0" destOrd="0" presId="urn:microsoft.com/office/officeart/2005/8/layout/pList1"/>
    <dgm:cxn modelId="{B47C5E25-AA28-46AE-9614-36F0816F7668}" type="presParOf" srcId="{A71E3F4D-CC6E-4630-92D4-547B09EB3515}" destId="{C0F53677-3548-47F2-ADB2-FACC4FEDE93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2A798-BE73-4A20-9A33-E594EE8444C7}" type="datetimeFigureOut">
              <a:rPr lang="ko-KR" altLang="en-US" smtClean="0">
                <a:latin typeface="1훈골목대장 R" pitchFamily="18" charset="-127"/>
                <a:ea typeface="1훈골목대장 R" pitchFamily="18" charset="-127"/>
              </a:rPr>
              <a:pPr/>
              <a:t>2015-04-06</a:t>
            </a:fld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D520F-9F49-422D-8B95-0D360B41CBDA}" type="slidenum">
              <a:rPr lang="ko-KR" altLang="en-US" smtClean="0">
                <a:latin typeface="1훈골목대장 R" pitchFamily="18" charset="-127"/>
                <a:ea typeface="1훈골목대장 R" pitchFamily="18" charset="-127"/>
              </a:rPr>
              <a:pPr/>
              <a:t>‹#›</a:t>
            </a:fld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69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fld id="{0C8C2D9D-1378-401A-A65D-1306098023DE}" type="datetimeFigureOut">
              <a:rPr lang="ko-KR" altLang="en-US" smtClean="0"/>
              <a:pPr/>
              <a:t>2015-04-06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fld id="{2961E0DC-CBEF-4081-83BD-F79D5CD846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19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1훈골목대장 R" pitchFamily="18" charset="-127"/>
        <a:ea typeface="1훈골목대장 R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1훈골목대장 R" pitchFamily="18" charset="-127"/>
        <a:ea typeface="1훈골목대장 R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1훈골목대장 R" pitchFamily="18" charset="-127"/>
        <a:ea typeface="1훈골목대장 R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1훈골목대장 R" pitchFamily="18" charset="-127"/>
        <a:ea typeface="1훈골목대장 R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1훈골목대장 R" pitchFamily="18" charset="-127"/>
        <a:ea typeface="1훈골목대장 R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fld id="{B8F15629-8076-4595-8462-F963855586EF}" type="datetimeFigureOut">
              <a:rPr lang="ko-KR" altLang="en-US" smtClean="0"/>
              <a:pPr/>
              <a:t>2015-04-06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훈골목대장 R" pitchFamily="18" charset="-127"/>
                <a:ea typeface="1훈골목대장 R" pitchFamily="18" charset="-127"/>
              </a:defRPr>
            </a:lvl1pPr>
          </a:lstStyle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1훈골목대장 R" pitchFamily="18" charset="-127"/>
          <a:ea typeface="1훈골목대장 R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5696" y="2564904"/>
            <a:ext cx="7308304" cy="1368152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2879358"/>
            <a:ext cx="6912768" cy="92333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spc="-300" dirty="0" smtClean="0">
                <a:solidFill>
                  <a:schemeClr val="bg1"/>
                </a:solidFill>
                <a:latin typeface="1훈골목대장 R" pitchFamily="18" charset="-127"/>
                <a:ea typeface="1훈골목대장 R" pitchFamily="18" charset="-127"/>
              </a:rPr>
              <a:t>Raspberry </a:t>
            </a:r>
            <a:r>
              <a:rPr lang="en-US" altLang="ko-KR" sz="5400" spc="-300" dirty="0" smtClean="0">
                <a:solidFill>
                  <a:schemeClr val="bg1"/>
                </a:solidFill>
                <a:latin typeface="1훈골목대장 R" pitchFamily="18" charset="-127"/>
                <a:ea typeface="1훈골목대장 R" pitchFamily="18" charset="-127"/>
              </a:rPr>
              <a:t>pi </a:t>
            </a:r>
            <a:r>
              <a:rPr lang="en-US" altLang="ko-KR" sz="5400" spc="-300" dirty="0" smtClean="0">
                <a:solidFill>
                  <a:schemeClr val="bg1"/>
                </a:solidFill>
                <a:latin typeface="1훈골목대장 R" pitchFamily="18" charset="-127"/>
                <a:ea typeface="1훈골목대장 R" pitchFamily="18" charset="-127"/>
              </a:rPr>
              <a:t>RC car</a:t>
            </a:r>
            <a:endParaRPr lang="ko-KR" altLang="en-US" sz="5400" spc="-300" dirty="0">
              <a:solidFill>
                <a:schemeClr val="bg1"/>
              </a:solidFill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633" y="4133843"/>
            <a:ext cx="2884839" cy="369332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b="1" spc="-150" dirty="0" smtClean="0">
                <a:latin typeface="1훈골목대장 R" pitchFamily="18" charset="-127"/>
                <a:ea typeface="1훈골목대장 R" pitchFamily="18" charset="-127"/>
              </a:rPr>
              <a:t>지도교수  </a:t>
            </a:r>
            <a:r>
              <a:rPr lang="en-US" altLang="ko-KR" b="1" spc="-150" dirty="0" smtClean="0">
                <a:latin typeface="1훈골목대장 R" pitchFamily="18" charset="-127"/>
                <a:ea typeface="1훈골목대장 R" pitchFamily="18" charset="-127"/>
              </a:rPr>
              <a:t>: </a:t>
            </a:r>
            <a:r>
              <a:rPr lang="ko-KR" altLang="en-US" b="1" spc="-150" dirty="0" smtClean="0">
                <a:latin typeface="1훈골목대장 R" pitchFamily="18" charset="-127"/>
                <a:ea typeface="1훈골목대장 R" pitchFamily="18" charset="-127"/>
              </a:rPr>
              <a:t>김병천</a:t>
            </a:r>
            <a:r>
              <a:rPr lang="en-US" altLang="ko-KR" b="1" spc="-150" dirty="0" smtClean="0">
                <a:latin typeface="1훈골목대장 R" pitchFamily="18" charset="-127"/>
                <a:ea typeface="1훈골목대장 R" pitchFamily="18" charset="-127"/>
              </a:rPr>
              <a:t>        </a:t>
            </a:r>
            <a:endParaRPr lang="en-US" altLang="ko-KR" b="1" spc="-150" dirty="0">
              <a:latin typeface="1훈골목대장 R" pitchFamily="18" charset="-127"/>
              <a:ea typeface="1훈골목대장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72480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개발내용</a:t>
            </a:r>
            <a:endParaRPr lang="ko-KR" altLang="en-US" sz="28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3" name="_x192756968" descr="EMB000013c873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7200800" cy="48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776" y="472480"/>
            <a:ext cx="3096344" cy="4001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기대효과  및  활용방안</a:t>
            </a:r>
            <a:endParaRPr lang="ko-KR" altLang="en-US" sz="20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04717894"/>
              </p:ext>
            </p:extLst>
          </p:nvPr>
        </p:nvGraphicFramePr>
        <p:xfrm>
          <a:off x="1136824" y="1196752"/>
          <a:ext cx="7323608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02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572" y="464281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졸업작품 개요</a:t>
            </a:r>
            <a:endParaRPr lang="ko-KR" altLang="en-US" sz="20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99592" y="1340768"/>
            <a:ext cx="7920880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 dirty="0">
              <a:solidFill>
                <a:schemeClr val="tx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854359" y="1695237"/>
            <a:ext cx="7560840" cy="3456384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RC car</a:t>
            </a:r>
            <a:r>
              <a:rPr lang="ko-KR" altLang="en-US" dirty="0" smtClean="0">
                <a:solidFill>
                  <a:schemeClr val="tx1"/>
                </a:solidFill>
              </a:rPr>
              <a:t>는 흔하고 많이들 이에 대해서 알고 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하지만 단순히 이 </a:t>
            </a:r>
            <a:r>
              <a:rPr lang="en-US" altLang="ko-KR" dirty="0" smtClean="0">
                <a:solidFill>
                  <a:schemeClr val="tx1"/>
                </a:solidFill>
              </a:rPr>
              <a:t>RC car</a:t>
            </a:r>
            <a:r>
              <a:rPr lang="ko-KR" altLang="en-US" dirty="0" smtClean="0">
                <a:solidFill>
                  <a:schemeClr val="tx1"/>
                </a:solidFill>
              </a:rPr>
              <a:t>을 만들기 위해서도 수많은 프로그램 명령어들과 통신이 필요하다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프로그램 명령들과 통신을 이해할 수 없다면 단순한 이 </a:t>
            </a:r>
            <a:r>
              <a:rPr lang="en-US" altLang="ko-KR" dirty="0" smtClean="0">
                <a:solidFill>
                  <a:schemeClr val="tx1"/>
                </a:solidFill>
              </a:rPr>
              <a:t>RC car </a:t>
            </a:r>
            <a:r>
              <a:rPr lang="ko-KR" altLang="en-US" dirty="0" smtClean="0">
                <a:solidFill>
                  <a:schemeClr val="tx1"/>
                </a:solidFill>
              </a:rPr>
              <a:t>조차 만들 수 가 없다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따라서 </a:t>
            </a:r>
            <a:r>
              <a:rPr lang="en-US" altLang="ko-KR" dirty="0" smtClean="0">
                <a:solidFill>
                  <a:schemeClr val="tx1"/>
                </a:solidFill>
              </a:rPr>
              <a:t>RC car</a:t>
            </a:r>
            <a:r>
              <a:rPr lang="ko-KR" altLang="en-US" dirty="0" smtClean="0">
                <a:solidFill>
                  <a:schemeClr val="tx1"/>
                </a:solidFill>
              </a:rPr>
              <a:t>로 하여금 그 동안의 배운 것을 정리하며 작품을 완성하는 것에 이 작품의 의의가 있다고 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876" y="472789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추진배경</a:t>
            </a:r>
            <a:endParaRPr lang="ko-KR" altLang="en-US" sz="20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99592" y="1340768"/>
            <a:ext cx="7920880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굴림" pitchFamily="50" charset="-127"/>
                <a:ea typeface="1훈골목대장 R" pitchFamily="18" charset="-127"/>
              </a:rPr>
              <a:t> </a:t>
            </a:r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4359" y="1695237"/>
            <a:ext cx="7560840" cy="3456384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졸업작품은 그 동안 학교에서 배운 내용을 이용하여 무엇인가를 할 수 있다는 것을 보여주는 것이라고 생각한다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Linux</a:t>
            </a:r>
            <a:r>
              <a:rPr lang="ko-KR" altLang="en-US" dirty="0" smtClean="0">
                <a:solidFill>
                  <a:schemeClr val="tx1"/>
                </a:solidFill>
              </a:rPr>
              <a:t>는 컴퓨터와 </a:t>
            </a:r>
            <a:r>
              <a:rPr lang="ko-KR" altLang="en-US" dirty="0">
                <a:solidFill>
                  <a:schemeClr val="tx1"/>
                </a:solidFill>
              </a:rPr>
              <a:t>떼</a:t>
            </a:r>
            <a:r>
              <a:rPr lang="ko-KR" altLang="en-US" dirty="0" smtClean="0">
                <a:solidFill>
                  <a:schemeClr val="tx1"/>
                </a:solidFill>
              </a:rPr>
              <a:t>어낼 수 없는 존재이고 </a:t>
            </a:r>
            <a:r>
              <a:rPr lang="en-US" altLang="ko-KR" dirty="0" smtClean="0">
                <a:solidFill>
                  <a:schemeClr val="tx1"/>
                </a:solidFill>
              </a:rPr>
              <a:t>Android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Application </a:t>
            </a:r>
            <a:r>
              <a:rPr lang="ko-KR" altLang="en-US" dirty="0" smtClean="0">
                <a:solidFill>
                  <a:schemeClr val="tx1"/>
                </a:solidFill>
              </a:rPr>
              <a:t>개발을 위한 중요한 요소이기도 하다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사물과의 의사소통이라는 사물인터넷이 중요해진 요즘 통신은 이전보다 더 중요해졌다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그렇기에 통신과 </a:t>
            </a:r>
            <a:r>
              <a:rPr lang="en-US" altLang="ko-KR" dirty="0" smtClean="0">
                <a:solidFill>
                  <a:schemeClr val="tx1"/>
                </a:solidFill>
              </a:rPr>
              <a:t>Linux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Android</a:t>
            </a:r>
            <a:r>
              <a:rPr lang="ko-KR" altLang="en-US" dirty="0" smtClean="0">
                <a:solidFill>
                  <a:schemeClr val="tx1"/>
                </a:solidFill>
              </a:rPr>
              <a:t>를 함께 엮을 수 있는 아이디어를 생각하게 되었고 그 동안 배운 내용을 바탕으로 하여 이를 추진하게 되었다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85180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목표</a:t>
            </a:r>
            <a:endParaRPr lang="ko-KR" altLang="en-US" sz="28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854359" y="1695237"/>
            <a:ext cx="7560840" cy="3456384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학년 때 기업체를 통하여 운영하는 현장밀착형 동아리에 참여했었다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이때 </a:t>
            </a:r>
            <a:r>
              <a:rPr lang="en-US" altLang="ko-KR" dirty="0" smtClean="0">
                <a:solidFill>
                  <a:schemeClr val="tx1"/>
                </a:solidFill>
              </a:rPr>
              <a:t>open source hardware</a:t>
            </a:r>
            <a:r>
              <a:rPr lang="ko-KR" altLang="en-US" dirty="0" smtClean="0">
                <a:solidFill>
                  <a:schemeClr val="tx1"/>
                </a:solidFill>
              </a:rPr>
              <a:t>인 </a:t>
            </a:r>
            <a:r>
              <a:rPr lang="en-US" altLang="ko-KR" dirty="0" smtClean="0">
                <a:solidFill>
                  <a:schemeClr val="tx1"/>
                </a:solidFill>
              </a:rPr>
              <a:t>Raspberry pi</a:t>
            </a:r>
            <a:r>
              <a:rPr lang="ko-KR" altLang="en-US" dirty="0" smtClean="0">
                <a:solidFill>
                  <a:schemeClr val="tx1"/>
                </a:solidFill>
              </a:rPr>
              <a:t>를 처음 접하게 되었고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매해 졸업 프로젝트를 보면서 </a:t>
            </a:r>
            <a:r>
              <a:rPr lang="en-US" altLang="ko-KR" dirty="0">
                <a:solidFill>
                  <a:schemeClr val="tx1"/>
                </a:solidFill>
              </a:rPr>
              <a:t>Raspberry </a:t>
            </a:r>
            <a:r>
              <a:rPr lang="en-US" altLang="ko-KR" dirty="0" smtClean="0">
                <a:solidFill>
                  <a:schemeClr val="tx1"/>
                </a:solidFill>
              </a:rPr>
              <a:t>pi</a:t>
            </a:r>
            <a:r>
              <a:rPr lang="ko-KR" altLang="en-US" dirty="0" smtClean="0">
                <a:solidFill>
                  <a:schemeClr val="tx1"/>
                </a:solidFill>
              </a:rPr>
              <a:t>도 컴퓨터의 한 영역인데 전자과에서만 이를 다루는 것은 문제라고 생각했다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ko-KR" altLang="en-US" dirty="0" smtClean="0">
                <a:solidFill>
                  <a:schemeClr val="tx1"/>
                </a:solidFill>
              </a:rPr>
              <a:t>하드웨어 또한 컴퓨터의 한 영역이다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때문에 </a:t>
            </a:r>
            <a:r>
              <a:rPr lang="en-US" altLang="ko-KR" dirty="0" smtClean="0">
                <a:solidFill>
                  <a:schemeClr val="tx1"/>
                </a:solidFill>
              </a:rPr>
              <a:t>Raspberry pi</a:t>
            </a:r>
            <a:r>
              <a:rPr lang="ko-KR" altLang="en-US" dirty="0" smtClean="0">
                <a:solidFill>
                  <a:schemeClr val="tx1"/>
                </a:solidFill>
              </a:rPr>
              <a:t>를 통해 그 동안 배운 것으로 하여금 어느 정도의 성과를 낼 수 있는 지와 후배들에게 컴퓨터의 넓은 폭을 보여주는 것이 이번 졸업 프로젝트의 목표이다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85180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추진 일정</a:t>
            </a:r>
            <a:endParaRPr lang="ko-KR" altLang="en-US" sz="28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72241"/>
              </p:ext>
            </p:extLst>
          </p:nvPr>
        </p:nvGraphicFramePr>
        <p:xfrm>
          <a:off x="395536" y="1484784"/>
          <a:ext cx="8496943" cy="317628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954991"/>
                <a:gridCol w="1954991"/>
                <a:gridCol w="489687"/>
                <a:gridCol w="489687"/>
                <a:gridCol w="489687"/>
                <a:gridCol w="489687"/>
                <a:gridCol w="489687"/>
                <a:gridCol w="489687"/>
                <a:gridCol w="489687"/>
                <a:gridCol w="579576"/>
                <a:gridCol w="579576"/>
              </a:tblGrid>
              <a:tr h="43036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effectLst/>
                          <a:latin typeface="+mn-lt"/>
                        </a:rPr>
                        <a:t>항 목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effectLst/>
                          <a:latin typeface="+mn-lt"/>
                        </a:rPr>
                        <a:t>주요내용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effectLst/>
                          <a:latin typeface="+mn-lt"/>
                        </a:rPr>
                        <a:t>2015 </a:t>
                      </a:r>
                      <a:r>
                        <a:rPr lang="ko-KR" altLang="en-US" sz="1200" b="1" kern="0" spc="0" dirty="0">
                          <a:effectLst/>
                          <a:latin typeface="+mn-lt"/>
                        </a:rPr>
                        <a:t>년도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effectLst/>
                          <a:latin typeface="+mn-lt"/>
                        </a:rPr>
                        <a:t>비고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</a:tr>
              <a:tr h="435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effectLst/>
                          <a:latin typeface="+mn-lt"/>
                        </a:rPr>
                        <a:t>4</a:t>
                      </a:r>
                      <a:r>
                        <a:rPr lang="ko-KR" altLang="en-US" sz="1000" b="1" kern="0" spc="0" dirty="0" smtClean="0">
                          <a:effectLst/>
                          <a:latin typeface="+mn-lt"/>
                        </a:rPr>
                        <a:t>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effectLst/>
                          <a:latin typeface="+mn-lt"/>
                        </a:rPr>
                        <a:t>5</a:t>
                      </a:r>
                      <a:r>
                        <a:rPr lang="ko-KR" altLang="en-US" sz="1000" b="1" kern="0" spc="0" dirty="0" smtClean="0">
                          <a:effectLst/>
                          <a:latin typeface="+mn-lt"/>
                        </a:rPr>
                        <a:t>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effectLst/>
                          <a:latin typeface="+mn-lt"/>
                        </a:rPr>
                        <a:t>6</a:t>
                      </a:r>
                      <a:r>
                        <a:rPr lang="ko-KR" altLang="en-US" sz="1000" b="1" kern="0" spc="0" dirty="0" smtClean="0">
                          <a:effectLst/>
                          <a:latin typeface="+mn-lt"/>
                        </a:rPr>
                        <a:t>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effectLst/>
                          <a:latin typeface="+mn-lt"/>
                        </a:rPr>
                        <a:t>7</a:t>
                      </a:r>
                      <a:r>
                        <a:rPr lang="ko-KR" altLang="en-US" sz="1000" b="1" kern="0" spc="0" dirty="0" smtClean="0">
                          <a:effectLst/>
                          <a:latin typeface="+mn-lt"/>
                        </a:rPr>
                        <a:t>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effectLst/>
                          <a:latin typeface="+mn-lt"/>
                        </a:rPr>
                        <a:t>8</a:t>
                      </a:r>
                      <a:r>
                        <a:rPr lang="ko-KR" altLang="en-US" sz="1000" b="1" kern="0" spc="0" dirty="0" smtClean="0">
                          <a:effectLst/>
                          <a:latin typeface="+mn-lt"/>
                        </a:rPr>
                        <a:t>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effectLst/>
                          <a:latin typeface="+mn-lt"/>
                        </a:rPr>
                        <a:t>9</a:t>
                      </a:r>
                      <a:r>
                        <a:rPr lang="ko-KR" altLang="en-US" sz="1000" b="1" kern="0" spc="0" dirty="0" smtClean="0">
                          <a:effectLst/>
                          <a:latin typeface="+mn-lt"/>
                        </a:rPr>
                        <a:t>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effectLst/>
                          <a:latin typeface="+mn-lt"/>
                        </a:rPr>
                        <a:t>10</a:t>
                      </a:r>
                      <a:r>
                        <a:rPr lang="ko-KR" altLang="en-US" sz="1000" b="1" kern="0" spc="0" dirty="0" smtClean="0">
                          <a:effectLst/>
                          <a:latin typeface="+mn-lt"/>
                        </a:rPr>
                        <a:t>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effectLst/>
                          <a:latin typeface="+mn-lt"/>
                        </a:rPr>
                        <a:t>11</a:t>
                      </a:r>
                      <a:r>
                        <a:rPr lang="ko-KR" altLang="en-US" sz="1000" b="1" kern="0" spc="0" dirty="0" smtClean="0">
                          <a:effectLst/>
                          <a:latin typeface="+mn-lt"/>
                        </a:rPr>
                        <a:t>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69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+mn-lt"/>
                        </a:rPr>
                        <a:t>아이템개발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effectLst/>
                          <a:latin typeface="+mn-lt"/>
                        </a:rPr>
                        <a:t>아이템 개발 계획 수립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kern="0" spc="0" dirty="0" smtClean="0">
                          <a:effectLst/>
                          <a:latin typeface="+mn-lt"/>
                        </a:rPr>
                        <a:t>★</a:t>
                      </a:r>
                      <a:endParaRPr lang="ko-KR" altLang="en-US" sz="2000" b="1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</a:tr>
              <a:tr h="477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아이템 개발 추진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</a:tr>
              <a:tr h="43204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effectLst/>
                          <a:latin typeface="+mn-lt"/>
                        </a:rPr>
                        <a:t>Test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effectLst/>
                          <a:latin typeface="+mn-lt"/>
                        </a:rPr>
                        <a:t>아이템 </a:t>
                      </a:r>
                      <a:r>
                        <a:rPr lang="en-US" altLang="ko-KR" sz="1100" b="1" kern="0" spc="0" dirty="0" smtClean="0">
                          <a:effectLst/>
                          <a:latin typeface="+mn-lt"/>
                        </a:rPr>
                        <a:t>Test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</a:tr>
              <a:tr h="4346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effectLst/>
                          <a:latin typeface="+mn-lt"/>
                        </a:rPr>
                        <a:t>오류 보안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</a:tr>
              <a:tr h="509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effectLst/>
                          <a:latin typeface="+mn-lt"/>
                        </a:rPr>
                        <a:t>아이템 전시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effectLst/>
                          <a:latin typeface="+mn-lt"/>
                        </a:rPr>
                        <a:t>공학 페스티벌 참가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effectLst/>
                          <a:latin typeface="+mn-lt"/>
                        </a:rPr>
                        <a:t>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27125" y="2297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788024" y="3068960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228184" y="3501008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228184" y="3933056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76672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시스템  구조도</a:t>
            </a:r>
            <a:endParaRPr lang="ko-KR" altLang="en-US" sz="28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t="3074" r="77672" b="86050"/>
          <a:stretch/>
        </p:blipFill>
        <p:spPr>
          <a:xfrm>
            <a:off x="2538893" y="1774870"/>
            <a:ext cx="576064" cy="43204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33979" y="2255769"/>
            <a:ext cx="1185893" cy="7411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</a:t>
            </a:r>
          </a:p>
          <a:p>
            <a:pPr algn="ctr"/>
            <a:r>
              <a:rPr lang="en-US" altLang="ko-KR" dirty="0" smtClean="0"/>
              <a:t>Phone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96136" y="2231867"/>
            <a:ext cx="1224136" cy="7650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Raspberry</a:t>
            </a:r>
          </a:p>
          <a:p>
            <a:pPr algn="ctr"/>
            <a:r>
              <a:rPr lang="en-US" altLang="ko-KR" dirty="0" smtClean="0"/>
              <a:t>Pi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19340" y="3933056"/>
            <a:ext cx="1287278" cy="8045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Motors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29139" y="3933057"/>
            <a:ext cx="1287277" cy="8045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Sensors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t="3074" r="77672" b="86050"/>
          <a:stretch/>
        </p:blipFill>
        <p:spPr>
          <a:xfrm>
            <a:off x="6120172" y="1774870"/>
            <a:ext cx="576064" cy="432048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3419872" y="1990894"/>
            <a:ext cx="248674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0"/>
            <a:endCxn id="10" idx="2"/>
          </p:cNvCxnSpPr>
          <p:nvPr/>
        </p:nvCxnSpPr>
        <p:spPr>
          <a:xfrm flipH="1" flipV="1">
            <a:off x="6408204" y="2996952"/>
            <a:ext cx="1264574" cy="936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1" idx="0"/>
          </p:cNvCxnSpPr>
          <p:nvPr/>
        </p:nvCxnSpPr>
        <p:spPr>
          <a:xfrm flipH="1">
            <a:off x="5262979" y="2996952"/>
            <a:ext cx="1145225" cy="93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776" y="472480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개발 환경</a:t>
            </a:r>
            <a:endParaRPr lang="ko-KR" altLang="en-US" sz="28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1049" r="1563" b="2927"/>
          <a:stretch/>
        </p:blipFill>
        <p:spPr>
          <a:xfrm>
            <a:off x="4211960" y="4577272"/>
            <a:ext cx="4333682" cy="1832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5" t="14134" r="6202" b="25170"/>
          <a:stretch/>
        </p:blipFill>
        <p:spPr>
          <a:xfrm>
            <a:off x="899592" y="3330459"/>
            <a:ext cx="5298228" cy="13397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38" y="1238263"/>
            <a:ext cx="3182444" cy="20194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23560" y="2384021"/>
            <a:ext cx="53488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Jelly Bean</a:t>
            </a:r>
            <a:endParaRPr lang="en-US" altLang="ko-KR" sz="4000" b="1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72480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개발내용</a:t>
            </a:r>
            <a:endParaRPr lang="ko-KR" altLang="en-US" sz="28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r="3572" b="4762"/>
          <a:stretch/>
        </p:blipFill>
        <p:spPr>
          <a:xfrm>
            <a:off x="467544" y="2039619"/>
            <a:ext cx="3024336" cy="310188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2987824" y="3284984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2" r="23539"/>
          <a:stretch/>
        </p:blipFill>
        <p:spPr>
          <a:xfrm>
            <a:off x="5940152" y="2492895"/>
            <a:ext cx="2592288" cy="264860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557012" y="3154468"/>
            <a:ext cx="2095108" cy="7065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1808" tIns="241808" rIns="241808" bIns="0" numCol="1" spcCol="1270" anchor="t" anchorCtr="0">
            <a:noAutofit/>
          </a:bodyPr>
          <a:lstStyle/>
          <a:p>
            <a:pPr lvl="0" algn="ctr" defTabSz="1511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제어명령</a:t>
            </a:r>
            <a:endParaRPr lang="ko-KR" altLang="en-US" sz="2800" b="1" kern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6134" y="5076979"/>
            <a:ext cx="2527156" cy="7051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1808" tIns="241808" rIns="241808" bIns="0" numCol="1" spcCol="1270" anchor="t" anchorCtr="0">
            <a:noAutofit/>
          </a:bodyPr>
          <a:lstStyle/>
          <a:p>
            <a:pPr lvl="0" algn="ctr" defTabSz="1511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400" b="1" kern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RC car</a:t>
            </a:r>
            <a:endParaRPr lang="ko-KR" altLang="en-US" sz="3400" b="1" kern="12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52120" y="5011705"/>
            <a:ext cx="3139457" cy="9375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1808" tIns="241808" rIns="241808" bIns="0" numCol="1" spcCol="1270" anchor="t" anchorCtr="0">
            <a:noAutofit/>
          </a:bodyPr>
          <a:lstStyle/>
          <a:p>
            <a:pPr lvl="0" algn="ctr" defTabSz="1511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400" b="1" dirty="0" smtClean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endParaRPr lang="ko-KR" altLang="en-US" sz="3400" b="1" kern="12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82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880320" cy="504057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11142"/>
            <a:ext cx="323528" cy="6869142"/>
          </a:xfrm>
          <a:prstGeom prst="rect">
            <a:avLst/>
          </a:prstGeom>
          <a:solidFill>
            <a:srgbClr val="0D172D"/>
          </a:solidFill>
          <a:ln>
            <a:solidFill>
              <a:srgbClr val="0D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골목대장 R" pitchFamily="18" charset="-127"/>
              <a:ea typeface="1훈골목대장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72480"/>
            <a:ext cx="3096344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bg1"/>
                </a:solidFill>
                <a:latin typeface="굴림" pitchFamily="50" charset="-127"/>
                <a:ea typeface="1훈골목대장 R" pitchFamily="18" charset="-127"/>
              </a:rPr>
              <a:t>개발내용</a:t>
            </a:r>
            <a:endParaRPr lang="ko-KR" altLang="en-US" sz="2800" spc="-300" dirty="0">
              <a:solidFill>
                <a:schemeClr val="bg1"/>
              </a:solidFill>
              <a:latin typeface="굴림" pitchFamily="50" charset="-127"/>
              <a:ea typeface="1훈골목대장 R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764704"/>
            <a:ext cx="648072" cy="0"/>
          </a:xfrm>
          <a:prstGeom prst="line">
            <a:avLst/>
          </a:prstGeom>
          <a:ln>
            <a:solidFill>
              <a:srgbClr val="0D1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192757288" descr="EMB000013c873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986004" cy="32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_x192756008"/>
          <p:cNvSpPr>
            <a:spLocks noChangeArrowheads="1"/>
          </p:cNvSpPr>
          <p:nvPr/>
        </p:nvSpPr>
        <p:spPr bwMode="auto">
          <a:xfrm>
            <a:off x="4499992" y="1997034"/>
            <a:ext cx="1296144" cy="432048"/>
          </a:xfrm>
          <a:prstGeom prst="ellipse">
            <a:avLst/>
          </a:prstGeom>
          <a:noFill/>
          <a:ln w="35941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scene3d>
          <a:camera prst="perspectiveFront"/>
          <a:lightRig rig="threePt" dir="t"/>
        </a:scene3d>
      </a:spPr>
      <a:bodyPr wrap="square" rtlCol="0">
        <a:spAutoFit/>
      </a:bodyPr>
      <a:lstStyle>
        <a:defPPr>
          <a:defRPr sz="2400" spc="600" dirty="0" smtClean="0">
            <a:solidFill>
              <a:srgbClr val="0D172D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282</Words>
  <Application>Microsoft Office PowerPoint</Application>
  <PresentationFormat>화면 슬라이드 쇼(4:3)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1훈골목대장 R</vt:lpstr>
      <vt:lpstr>굴림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정주학</dc:creator>
  <cp:lastModifiedBy>COMWEB02</cp:lastModifiedBy>
  <cp:revision>149</cp:revision>
  <cp:lastPrinted>2014-05-27T13:40:13Z</cp:lastPrinted>
  <dcterms:created xsi:type="dcterms:W3CDTF">2013-12-07T14:00:08Z</dcterms:created>
  <dcterms:modified xsi:type="dcterms:W3CDTF">2015-04-06T05:37:58Z</dcterms:modified>
</cp:coreProperties>
</file>