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32404050"/>
  <p:notesSz cx="6858000" cy="9144000"/>
  <p:embeddedFontLst>
    <p:embeddedFont>
      <p:font typeface="-윤고딕330" panose="020B0600000101010101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86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73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59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45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32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18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05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291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  <p15:guide id="3" pos="5421">
          <p15:clr>
            <a:srgbClr val="A4A3A4"/>
          </p15:clr>
        </p15:guide>
        <p15:guide id="4" orient="horz" pos="10206">
          <p15:clr>
            <a:srgbClr val="A4A3A4"/>
          </p15:clr>
        </p15:guide>
        <p15:guide id="5" pos="6804">
          <p15:clr>
            <a:srgbClr val="A4A3A4"/>
          </p15:clr>
        </p15:guide>
        <p15:guide id="6" pos="3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D27"/>
    <a:srgbClr val="FFCC66"/>
    <a:srgbClr val="005B9E"/>
    <a:srgbClr val="A5C36B"/>
    <a:srgbClr val="5D7C4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66" autoAdjust="0"/>
  </p:normalViewPr>
  <p:slideViewPr>
    <p:cSldViewPr>
      <p:cViewPr>
        <p:scale>
          <a:sx n="44" d="100"/>
          <a:sy n="44" d="100"/>
        </p:scale>
        <p:origin x="606" y="-2532"/>
      </p:cViewPr>
      <p:guideLst>
        <p:guide orient="horz" pos="13608"/>
        <p:guide pos="10206"/>
        <p:guide pos="5421"/>
        <p:guide orient="horz" pos="10206"/>
        <p:guide pos="6804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CDB5-CA3A-4F0F-9F46-BD240274F497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F003-3CA9-4759-8CD5-E417B5406E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F003-3CA9-4759-8CD5-E417B5406E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0"/>
            <a:ext cx="18362295" cy="69458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1297667"/>
            <a:ext cx="4860607" cy="276484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67"/>
            <a:ext cx="14221777" cy="276484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7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59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32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18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5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7" y="1290162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865" indent="0">
              <a:buNone/>
              <a:defRPr sz="9400"/>
            </a:lvl2pPr>
            <a:lvl3pPr marL="3085730" indent="0">
              <a:buNone/>
              <a:defRPr sz="8100"/>
            </a:lvl3pPr>
            <a:lvl4pPr marL="4628595" indent="0">
              <a:buNone/>
              <a:defRPr sz="6800"/>
            </a:lvl4pPr>
            <a:lvl5pPr marL="6171459" indent="0">
              <a:buNone/>
              <a:defRPr sz="6800"/>
            </a:lvl5pPr>
            <a:lvl6pPr marL="7714324" indent="0">
              <a:buNone/>
              <a:defRPr sz="6800"/>
            </a:lvl6pPr>
            <a:lvl7pPr marL="9257189" indent="0">
              <a:buNone/>
              <a:defRPr sz="6800"/>
            </a:lvl7pPr>
            <a:lvl8pPr marL="10800054" indent="0">
              <a:buNone/>
              <a:defRPr sz="6800"/>
            </a:lvl8pPr>
            <a:lvl9pPr marL="12342919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4"/>
            <a:ext cx="19442430" cy="5400675"/>
          </a:xfrm>
          <a:prstGeom prst="rect">
            <a:avLst/>
          </a:prstGeom>
        </p:spPr>
        <p:txBody>
          <a:bodyPr vert="horz" lIns="308573" tIns="154286" rIns="308573" bIns="15428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48"/>
            <a:ext cx="19442430" cy="21385175"/>
          </a:xfrm>
          <a:prstGeom prst="rect">
            <a:avLst/>
          </a:prstGeom>
        </p:spPr>
        <p:txBody>
          <a:bodyPr vert="horz" lIns="308573" tIns="154286" rIns="308573" bIns="15428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73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49" indent="-1157149" algn="l" defTabSz="308573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156" indent="-964291" algn="l" defTabSz="3085730" rtl="0" eaLnBrk="1" latinLnBrk="1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162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27" indent="-771432" algn="l" defTabSz="3085730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892" indent="-771432" algn="l" defTabSz="3085730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757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62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486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435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6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73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59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45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32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18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5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91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_x203881544" descr="EMB00007ad045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51" y="7381045"/>
            <a:ext cx="9434679" cy="28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4199" y="2076777"/>
            <a:ext cx="20354261" cy="29379264"/>
          </a:xfrm>
          <a:prstGeom prst="rect">
            <a:avLst/>
          </a:prstGeom>
          <a:noFill/>
          <a:ln w="317500" cap="rnd">
            <a:solidFill>
              <a:srgbClr val="005B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8362" y="999337"/>
            <a:ext cx="17905989" cy="376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t"/>
          <a:lstStyle/>
          <a:p>
            <a:pPr algn="ctr"/>
            <a:endParaRPr lang="en-US" altLang="ko-KR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100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작품명</a:t>
            </a:r>
            <a:endParaRPr lang="en-US" altLang="ko-KR" sz="5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endParaRPr lang="en-US" altLang="ko-KR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 명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Pi Car  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팀원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박연숙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이성헌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정지현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김성민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지도교수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김병천</a:t>
            </a:r>
          </a:p>
        </p:txBody>
      </p:sp>
      <p:pic>
        <p:nvPicPr>
          <p:cNvPr id="2086" name="Picture 38" descr="D:\Qook's Documents\Graduate School\Information\한경대 마크\symbol-col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54" y="999337"/>
            <a:ext cx="1920000" cy="21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D:\Qook's Documents\Graduate School\Information\한경대 마크\symbol-col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382" y="999337"/>
            <a:ext cx="1920000" cy="21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188282" y="475275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목적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및 필요성</a:t>
            </a:r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  <a:p>
            <a:endParaRPr lang="en-US" altLang="ko-KR" sz="40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8282" y="14365821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과제 해결방안 및 수행과정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78964" y="4752753"/>
            <a:ext cx="9407570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작품 사진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853485" y="25455053"/>
            <a:ext cx="9322290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기 대 효 </a:t>
            </a:r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과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853485" y="15445941"/>
            <a:ext cx="9433048" cy="965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</p:txBody>
      </p:sp>
      <p:pic>
        <p:nvPicPr>
          <p:cNvPr id="1025" name="_x225509176" descr="EMB00007ad045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4" y="6093462"/>
            <a:ext cx="9407570" cy="56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7613" y="-3048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5510056" descr="EMB00007ad0457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2"/>
          <a:stretch>
            <a:fillRect/>
          </a:stretch>
        </p:blipFill>
        <p:spPr bwMode="auto">
          <a:xfrm>
            <a:off x="10878963" y="13056176"/>
            <a:ext cx="3230723" cy="529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613" y="-3048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5512056" descr="EMB00007ad0457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82" y="13057685"/>
            <a:ext cx="2985145" cy="52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30013" y="-1524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25511496" descr="EMB00007ad0458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23" y="13059381"/>
            <a:ext cx="2981018" cy="52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78963" y="544644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PiCar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모습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878963" y="12585616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Application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94709" y="5367117"/>
            <a:ext cx="9407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목적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Raspberry Pi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이용하여 센서와 통신 모듈을 탑재한 </a:t>
            </a:r>
            <a:r>
              <a:rPr lang="ko-KR" altLang="en-US" sz="2000" dirty="0" err="1" smtClean="0"/>
              <a:t>임베디드</a:t>
            </a:r>
            <a:r>
              <a:rPr lang="ko-KR" altLang="en-US" sz="2000" dirty="0" smtClean="0"/>
              <a:t> 시스템으로써의 </a:t>
            </a:r>
            <a:r>
              <a:rPr lang="en-US" altLang="ko-KR" sz="2000" dirty="0" smtClean="0"/>
              <a:t>RC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car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제작하여 하드웨어 </a:t>
            </a:r>
            <a:r>
              <a:rPr lang="ko-KR" altLang="en-US" sz="2000" dirty="0" err="1" smtClean="0"/>
              <a:t>스펙</a:t>
            </a:r>
            <a:r>
              <a:rPr lang="ko-KR" altLang="en-US" sz="2000" dirty="0" smtClean="0"/>
              <a:t> 선정부터 프로그램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개발 및 모듈간의 </a:t>
            </a:r>
            <a:r>
              <a:rPr lang="ko-KR" altLang="en-US" sz="2000" dirty="0" smtClean="0"/>
              <a:t>상호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통신까지 </a:t>
            </a:r>
            <a:r>
              <a:rPr lang="ko-KR" altLang="en-US" sz="2000" dirty="0" smtClean="0"/>
              <a:t>한 시스템의 처음부터 끝까지 다루어보는 것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Delivery </a:t>
            </a:r>
            <a:r>
              <a:rPr lang="en-US" altLang="ko-KR" sz="2000" dirty="0"/>
              <a:t>Car</a:t>
            </a:r>
            <a:r>
              <a:rPr lang="ko-KR" altLang="en-US" sz="2000" dirty="0"/>
              <a:t>로써의 특징을 살려 원하는 위치에 물건을 무인 배송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필요성</a:t>
            </a:r>
            <a:endParaRPr lang="en-US" altLang="ko-KR" sz="2000" b="1" dirty="0" smtClean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0723"/>
              </p:ext>
            </p:extLst>
          </p:nvPr>
        </p:nvGraphicFramePr>
        <p:xfrm>
          <a:off x="10853485" y="26330370"/>
          <a:ext cx="9322290" cy="3799139"/>
        </p:xfrm>
        <a:graphic>
          <a:graphicData uri="http://schemas.openxmlformats.org/drawingml/2006/table">
            <a:tbl>
              <a:tblPr/>
              <a:tblGrid>
                <a:gridCol w="1292762"/>
                <a:gridCol w="2222459"/>
                <a:gridCol w="5807069"/>
              </a:tblGrid>
              <a:tr h="3677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예상 사용자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예상 효용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3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기관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상업기관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모듈 및 가이드라인을 패키지화하여 판매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Delivery Car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로써의 판매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</a:tr>
              <a:tr h="717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공공기관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시스템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교보재로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활용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75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임베디드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시스템 교육용으로 활용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0F2"/>
                    </a:solidFill>
                  </a:tcPr>
                </a:tc>
              </a:tr>
              <a:tr h="717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라즈베리파이를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이용한 장난감 제작에 활용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6652" y="15013893"/>
            <a:ext cx="96938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과제 해결 방안</a:t>
            </a:r>
            <a:endParaRPr lang="en-US" altLang="ko-KR" sz="2000" b="1" dirty="0" smtClean="0"/>
          </a:p>
          <a:p>
            <a:r>
              <a:rPr lang="en-US" altLang="ko-KR" sz="2000" dirty="0" smtClean="0"/>
              <a:t>RC Car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GPS </a:t>
            </a:r>
            <a:r>
              <a:rPr lang="ko-KR" altLang="en-US" sz="2000" dirty="0"/>
              <a:t>모듈을 장착하여 </a:t>
            </a:r>
            <a:r>
              <a:rPr lang="en-US" altLang="ko-KR" sz="2000" dirty="0"/>
              <a:t>Application</a:t>
            </a:r>
            <a:r>
              <a:rPr lang="ko-KR" altLang="en-US" sz="2000" dirty="0"/>
              <a:t>에서 보내온 좌표와 </a:t>
            </a:r>
            <a:r>
              <a:rPr lang="en-US" altLang="ko-KR" sz="2000" dirty="0"/>
              <a:t>RC Car</a:t>
            </a:r>
            <a:r>
              <a:rPr lang="ko-KR" altLang="en-US" sz="2000" dirty="0"/>
              <a:t>의 </a:t>
            </a:r>
            <a:r>
              <a:rPr lang="en-US" altLang="ko-KR" sz="2000" dirty="0"/>
              <a:t>GPS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r>
              <a:rPr lang="ko-KR" altLang="en-US" sz="2000" dirty="0" smtClean="0"/>
              <a:t>좌표를 </a:t>
            </a:r>
            <a:r>
              <a:rPr lang="ko-KR" altLang="en-US" sz="2000" dirty="0"/>
              <a:t>비교</a:t>
            </a:r>
            <a:r>
              <a:rPr lang="en-US" altLang="ko-KR" sz="2000" dirty="0"/>
              <a:t>, </a:t>
            </a:r>
            <a:r>
              <a:rPr lang="ko-KR" altLang="en-US" sz="2000" dirty="0"/>
              <a:t>방향과 거리를 주기적으로 계산하여 이동한다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이동 </a:t>
            </a:r>
            <a:r>
              <a:rPr lang="ko-KR" altLang="en-US" sz="2000" dirty="0"/>
              <a:t>중 만나는 장애물에 대해서는 전방에 장착된 초음파 거리 탐지 센서로 </a:t>
            </a:r>
            <a:r>
              <a:rPr lang="ko-KR" altLang="en-US" sz="2000" dirty="0" smtClean="0"/>
              <a:t>탐지</a:t>
            </a:r>
            <a:endParaRPr lang="en-US" altLang="ko-KR" sz="2000" dirty="0" smtClean="0"/>
          </a:p>
          <a:p>
            <a:r>
              <a:rPr lang="ko-KR" altLang="en-US" sz="2000" dirty="0" smtClean="0"/>
              <a:t>하여 </a:t>
            </a:r>
            <a:r>
              <a:rPr lang="ko-KR" altLang="en-US" sz="2000" dirty="0"/>
              <a:t>회피 후 다시금 방향과 거리를 계산한다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수행과정</a:t>
            </a:r>
            <a:r>
              <a:rPr lang="en-US" altLang="ko-KR" sz="2000" b="1" dirty="0" smtClean="0"/>
              <a:t>(Flow Chart)</a:t>
            </a:r>
          </a:p>
          <a:p>
            <a:endParaRPr lang="ko-KR" altLang="en-US" sz="200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6" name="_x225500184" descr="EMB00007ad0459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70" y="17431821"/>
            <a:ext cx="9026812" cy="481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177189144" descr="EMB00000614310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09" y="11033100"/>
            <a:ext cx="9407461" cy="320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94709" y="10439999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시스템 개요도</a:t>
            </a:r>
            <a:endParaRPr lang="en-US" altLang="ko-KR" sz="2000" b="1" dirty="0"/>
          </a:p>
        </p:txBody>
      </p:sp>
      <p:pic>
        <p:nvPicPr>
          <p:cNvPr id="16" name="_x177190904" descr="EMB0000061430f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2" y="22783965"/>
            <a:ext cx="9189381" cy="27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177188504" descr="EMB0000061430f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2" y="25542547"/>
            <a:ext cx="9189380" cy="28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177190744" descr="EMB0000061431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2" y="28355153"/>
            <a:ext cx="9189381" cy="2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52400" y="1524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94709" y="22462655"/>
            <a:ext cx="2929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프로젝트에 사용된 부품</a:t>
            </a:r>
            <a:endParaRPr lang="en-US" altLang="ko-KR" sz="2000" b="1" dirty="0"/>
          </a:p>
        </p:txBody>
      </p:sp>
      <p:pic>
        <p:nvPicPr>
          <p:cNvPr id="20" name="_x177189544" descr="EMB0000061430f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963" y="18746290"/>
            <a:ext cx="9386414" cy="59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12533</TotalTime>
  <Words>167</Words>
  <Application>Microsoft Office PowerPoint</Application>
  <PresentationFormat>사용자 지정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Wingdings</vt:lpstr>
      <vt:lpstr>-윤고딕330</vt:lpstr>
      <vt:lpstr>Arial</vt:lpstr>
      <vt:lpstr>맑은 고딕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</cp:lastModifiedBy>
  <cp:revision>178</cp:revision>
  <dcterms:created xsi:type="dcterms:W3CDTF">2006-10-05T04:04:58Z</dcterms:created>
  <dcterms:modified xsi:type="dcterms:W3CDTF">2015-10-17T06:18:32Z</dcterms:modified>
</cp:coreProperties>
</file>