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252462f4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f252462f4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252462f4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252462f4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252462f4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252462f4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252462f4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252462f4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252462f4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252462f4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252462f4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252462f4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252462f4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252462f4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252462f4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252462f4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6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customers use many products and have alot of money saved in the bank</a:t>
            </a:r>
            <a:endParaRPr sz="286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252462f4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252462f4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252462f4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252462f4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252462f4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252462f4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252462f4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252462f4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flow model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52462f4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252462f4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252462f4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252462f4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52462f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252462f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252462f4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252462f4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252462f4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252462f4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252462f4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252462f4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52462f4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52462f4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52462f4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52462f4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52462f4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52462f4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customer leaves?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correlation matrix was run to see which features may </a:t>
            </a:r>
            <a:r>
              <a:rPr lang="en" sz="2100"/>
              <a:t>yield</a:t>
            </a:r>
            <a:r>
              <a:rPr lang="en" sz="2100"/>
              <a:t> good insights</a:t>
            </a:r>
            <a:endParaRPr sz="21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Customers in their late 30s to 50s seem to be leaving</a:t>
            </a:r>
            <a:endParaRPr sz="30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Customer who are older than 50 and inactive is more likely to leave</a:t>
            </a:r>
            <a:endParaRPr sz="23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5625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Interestingly the customers that leave have multiple products with the bank</a:t>
            </a:r>
            <a:endParaRPr sz="200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here customers who have about 100K-150K and  in their 40s to late 60s are more likely to leave 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bank is losing a valuable demographic.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the bank retain more customers?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We can build a model to predict who will leave</a:t>
            </a:r>
            <a:endParaRPr sz="36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 splitting the data between the churned feature vs the </a:t>
            </a:r>
            <a:r>
              <a:rPr lang="en" sz="2300"/>
              <a:t>remaining</a:t>
            </a:r>
            <a:r>
              <a:rPr lang="en" sz="2300"/>
              <a:t> data set we can begin to train a model to predict churn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A Tensor Flow model, Random Forest Classifier and Decision Tree Classifier was created to see what works best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0" y="3921750"/>
            <a:ext cx="9144000" cy="12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TensorFlow model achieved 86%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Our other models Random Forest Classifier and Decision Tree Classifier received similar accuracy levels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9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when a customer leaves?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00"/>
              <a:t>Summary</a:t>
            </a:r>
            <a:endParaRPr sz="520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0" y="1234075"/>
            <a:ext cx="91440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665"/>
              <a:t>The previous insights on the churned customers can create actionable items for the bank</a:t>
            </a:r>
            <a:endParaRPr sz="2665"/>
          </a:p>
          <a:p>
            <a:pPr indent="-3978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65"/>
              <a:buChar char="-"/>
            </a:pPr>
            <a:r>
              <a:rPr lang="en" sz="2665"/>
              <a:t>The bank could try to reach out to these churned customers to find why they left</a:t>
            </a:r>
            <a:endParaRPr sz="2665"/>
          </a:p>
          <a:p>
            <a:pPr indent="-3978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65"/>
              <a:buChar char="-"/>
            </a:pPr>
            <a:r>
              <a:rPr lang="en" sz="2665"/>
              <a:t>The bank can make changes based on the feedback</a:t>
            </a:r>
            <a:endParaRPr sz="2665"/>
          </a:p>
          <a:p>
            <a:pPr indent="-3978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65"/>
              <a:buChar char="-"/>
            </a:pPr>
            <a:r>
              <a:rPr lang="en" sz="2665"/>
              <a:t>Using the models created the bank can reach out to customers at risk of leaving and find ways to retain them</a:t>
            </a:r>
            <a:endParaRPr sz="26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66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/>
              <a:t>Future Action</a:t>
            </a:r>
            <a:endParaRPr sz="4400"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0" y="792475"/>
            <a:ext cx="91440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TensorFlow model is a powerful model and it would be interesting to see if this model will work on other customer data to see how accurate it will work.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Fine tuning this TensorFlow model for real time analysis to identify customers before they become at risk for leaving.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For operational purposes it would be interesting to see if the alternate models operate faster in real world situations.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40225"/>
            <a:ext cx="85206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</a:t>
            </a:r>
            <a:endParaRPr sz="4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synthetic data set of bank customer information was used from the website kaggle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It contains customer </a:t>
            </a:r>
            <a:r>
              <a:rPr lang="en" sz="2500"/>
              <a:t>demographics</a:t>
            </a:r>
            <a:r>
              <a:rPr lang="en" sz="2500"/>
              <a:t> and account information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The data set has 10000 entries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exploration</a:t>
            </a:r>
            <a:endParaRPr sz="4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data was first examined using descriptive statistics.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The data was examined for any null values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Visualizations were created to look for trends in each of the features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Upon first review it looks like most customers are between 30 and 40</a:t>
            </a:r>
            <a:endParaRPr sz="2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00"/>
            <a:ext cx="9144000" cy="4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Initial</a:t>
            </a:r>
            <a:r>
              <a:rPr lang="en" sz="2700"/>
              <a:t> histogram of credit score is hard to grasp</a:t>
            </a:r>
            <a:endParaRPr sz="27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2400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Transforming the data we can see most people have good credit</a:t>
            </a:r>
            <a:endParaRPr sz="2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Interestingly most customer either have almost no money in the bank to 100k-150k</a:t>
            </a:r>
            <a:endParaRPr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20.37%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percent of the current customers that leave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this data set means a bank lost 2037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