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48" r:id="rId2"/>
  </p:sldMasterIdLst>
  <p:handoutMasterIdLst>
    <p:handoutMasterId r:id="rId49"/>
  </p:handoutMasterIdLst>
  <p:sldIdLst>
    <p:sldId id="256" r:id="rId3"/>
    <p:sldId id="259" r:id="rId4"/>
    <p:sldId id="306" r:id="rId5"/>
    <p:sldId id="263" r:id="rId6"/>
    <p:sldId id="264" r:id="rId7"/>
    <p:sldId id="265" r:id="rId8"/>
    <p:sldId id="260" r:id="rId9"/>
    <p:sldId id="266" r:id="rId10"/>
    <p:sldId id="267" r:id="rId11"/>
    <p:sldId id="268" r:id="rId12"/>
    <p:sldId id="269" r:id="rId13"/>
    <p:sldId id="270" r:id="rId14"/>
    <p:sldId id="271" r:id="rId15"/>
    <p:sldId id="307" r:id="rId16"/>
    <p:sldId id="272" r:id="rId17"/>
    <p:sldId id="273" r:id="rId18"/>
    <p:sldId id="274" r:id="rId19"/>
    <p:sldId id="275" r:id="rId20"/>
    <p:sldId id="276" r:id="rId21"/>
    <p:sldId id="277" r:id="rId22"/>
    <p:sldId id="308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303" r:id="rId39"/>
    <p:sldId id="296" r:id="rId40"/>
    <p:sldId id="297" r:id="rId41"/>
    <p:sldId id="298" r:id="rId42"/>
    <p:sldId id="299" r:id="rId43"/>
    <p:sldId id="300" r:id="rId44"/>
    <p:sldId id="301" r:id="rId45"/>
    <p:sldId id="309" r:id="rId46"/>
    <p:sldId id="310" r:id="rId47"/>
    <p:sldId id="302" r:id="rId4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 autoAdjust="0"/>
    <p:restoredTop sz="94694"/>
  </p:normalViewPr>
  <p:slideViewPr>
    <p:cSldViewPr snapToGrid="0">
      <p:cViewPr varScale="1">
        <p:scale>
          <a:sx n="103" d="100"/>
          <a:sy n="103" d="100"/>
        </p:scale>
        <p:origin x="12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Parenzan" userId="a83bbb23f3e251dc" providerId="LiveId" clId="{52BF90E9-EA63-413C-A54C-4F9B1E3C799E}"/>
    <pc:docChg chg="undo custSel addSld modSld modMainMaster">
      <pc:chgData name="Marco Parenzan" userId="a83bbb23f3e251dc" providerId="LiveId" clId="{52BF90E9-EA63-413C-A54C-4F9B1E3C799E}" dt="2024-03-28T21:03:37.522" v="88" actId="1076"/>
      <pc:docMkLst>
        <pc:docMk/>
      </pc:docMkLst>
      <pc:sldChg chg="addSp delSp modSp mod modClrScheme chgLayout">
        <pc:chgData name="Marco Parenzan" userId="a83bbb23f3e251dc" providerId="LiveId" clId="{52BF90E9-EA63-413C-A54C-4F9B1E3C799E}" dt="2024-03-28T18:52:14.441" v="84" actId="700"/>
        <pc:sldMkLst>
          <pc:docMk/>
          <pc:sldMk cId="333586773" sldId="259"/>
        </pc:sldMkLst>
      </pc:sldChg>
      <pc:sldChg chg="addSp modSp mod">
        <pc:chgData name="Marco Parenzan" userId="a83bbb23f3e251dc" providerId="LiveId" clId="{52BF90E9-EA63-413C-A54C-4F9B1E3C799E}" dt="2024-03-28T21:03:37.522" v="88" actId="1076"/>
        <pc:sldMkLst>
          <pc:docMk/>
          <pc:sldMk cId="3707375203" sldId="260"/>
        </pc:sldMkLst>
      </pc:sldChg>
      <pc:sldChg chg="addSp delSp modSp new mod modClrScheme chgLayout">
        <pc:chgData name="Marco Parenzan" userId="a83bbb23f3e251dc" providerId="LiveId" clId="{52BF90E9-EA63-413C-A54C-4F9B1E3C799E}" dt="2024-03-28T18:52:05.855" v="83" actId="700"/>
        <pc:sldMkLst>
          <pc:docMk/>
          <pc:sldMk cId="1949494707" sldId="261"/>
        </pc:sldMkLst>
      </pc:sldChg>
      <pc:sldMasterChg chg="modSldLayout">
        <pc:chgData name="Marco Parenzan" userId="a83bbb23f3e251dc" providerId="LiveId" clId="{52BF90E9-EA63-413C-A54C-4F9B1E3C799E}" dt="2024-03-28T18:41:49.142" v="0" actId="478"/>
        <pc:sldMasterMkLst>
          <pc:docMk/>
          <pc:sldMasterMk cId="3901749198" sldId="2147483648"/>
        </pc:sldMasterMkLst>
        <pc:sldLayoutChg chg="delSp mod">
          <pc:chgData name="Marco Parenzan" userId="a83bbb23f3e251dc" providerId="LiveId" clId="{52BF90E9-EA63-413C-A54C-4F9B1E3C799E}" dt="2024-03-28T18:41:49.142" v="0" actId="478"/>
          <pc:sldLayoutMkLst>
            <pc:docMk/>
            <pc:sldMasterMk cId="3901749198" sldId="2147483648"/>
            <pc:sldLayoutMk cId="2518360226" sldId="2147483655"/>
          </pc:sldLayoutMkLst>
        </pc:sldLayoutChg>
      </pc:sldMasterChg>
      <pc:sldMasterChg chg="setBg modSldLayout">
        <pc:chgData name="Marco Parenzan" userId="a83bbb23f3e251dc" providerId="LiveId" clId="{52BF90E9-EA63-413C-A54C-4F9B1E3C799E}" dt="2024-03-28T18:51:45.947" v="81" actId="122"/>
        <pc:sldMasterMkLst>
          <pc:docMk/>
          <pc:sldMasterMk cId="1642139397" sldId="2147483656"/>
        </pc:sldMasterMkLst>
        <pc:sldLayoutChg chg="modSp mod">
          <pc:chgData name="Marco Parenzan" userId="a83bbb23f3e251dc" providerId="LiveId" clId="{52BF90E9-EA63-413C-A54C-4F9B1E3C799E}" dt="2024-03-28T18:49:07.952" v="55" actId="14100"/>
          <pc:sldLayoutMkLst>
            <pc:docMk/>
            <pc:sldMasterMk cId="1642139397" sldId="2147483656"/>
            <pc:sldLayoutMk cId="1443826280" sldId="2147483657"/>
          </pc:sldLayoutMkLst>
        </pc:sldLayoutChg>
        <pc:sldLayoutChg chg="modSp mod">
          <pc:chgData name="Marco Parenzan" userId="a83bbb23f3e251dc" providerId="LiveId" clId="{52BF90E9-EA63-413C-A54C-4F9B1E3C799E}" dt="2024-03-28T18:51:08.981" v="75" actId="14100"/>
          <pc:sldLayoutMkLst>
            <pc:docMk/>
            <pc:sldMasterMk cId="1642139397" sldId="2147483656"/>
            <pc:sldLayoutMk cId="2478058371" sldId="2147483659"/>
          </pc:sldLayoutMkLst>
        </pc:sldLayoutChg>
        <pc:sldLayoutChg chg="addSp delSp modSp mod">
          <pc:chgData name="Marco Parenzan" userId="a83bbb23f3e251dc" providerId="LiveId" clId="{52BF90E9-EA63-413C-A54C-4F9B1E3C799E}" dt="2024-03-28T18:51:45.947" v="81" actId="122"/>
          <pc:sldLayoutMkLst>
            <pc:docMk/>
            <pc:sldMasterMk cId="1642139397" sldId="2147483656"/>
            <pc:sldLayoutMk cId="3044537947" sldId="2147483660"/>
          </pc:sldLayoutMkLst>
        </pc:sldLayoutChg>
        <pc:sldLayoutChg chg="mod">
          <pc:chgData name="Marco Parenzan" userId="a83bbb23f3e251dc" providerId="LiveId" clId="{52BF90E9-EA63-413C-A54C-4F9B1E3C799E}" dt="2024-03-28T18:51:29.409" v="77" actId="6014"/>
          <pc:sldLayoutMkLst>
            <pc:docMk/>
            <pc:sldMasterMk cId="1642139397" sldId="2147483656"/>
            <pc:sldLayoutMk cId="3267497640" sldId="2147483661"/>
          </pc:sldLayoutMkLst>
        </pc:sldLayoutChg>
      </pc:sldMasterChg>
    </pc:docChg>
  </pc:docChgLst>
  <pc:docChgLst>
    <pc:chgData name="Marco Parenzan" userId="a83bbb23f3e251dc" providerId="LiveId" clId="{6D5EC292-AB7A-4F97-9542-8928BD1E6C5E}"/>
    <pc:docChg chg="undo redo custSel addSld delSld modSld addMainMaster delMainMaster modMainMaster">
      <pc:chgData name="Marco Parenzan" userId="a83bbb23f3e251dc" providerId="LiveId" clId="{6D5EC292-AB7A-4F97-9542-8928BD1E6C5E}" dt="2025-04-22T20:37:24.917" v="682" actId="207"/>
      <pc:docMkLst>
        <pc:docMk/>
      </pc:docMkLst>
      <pc:sldChg chg="addSp delSp modSp mod modClrScheme chgLayout">
        <pc:chgData name="Marco Parenzan" userId="a83bbb23f3e251dc" providerId="LiveId" clId="{6D5EC292-AB7A-4F97-9542-8928BD1E6C5E}" dt="2025-04-17T19:16:56.087" v="499" actId="700"/>
        <pc:sldMkLst>
          <pc:docMk/>
          <pc:sldMk cId="3319098885" sldId="258"/>
        </pc:sldMkLst>
      </pc:sldChg>
      <pc:sldChg chg="addSp delSp modSp mod modClrScheme chgLayout">
        <pc:chgData name="Marco Parenzan" userId="a83bbb23f3e251dc" providerId="LiveId" clId="{6D5EC292-AB7A-4F97-9542-8928BD1E6C5E}" dt="2025-04-17T19:02:46.361" v="1" actId="700"/>
        <pc:sldMkLst>
          <pc:docMk/>
          <pc:sldMk cId="333586773" sldId="259"/>
        </pc:sldMkLst>
      </pc:sldChg>
      <pc:sldChg chg="addSp delSp modSp del mod">
        <pc:chgData name="Marco Parenzan" userId="a83bbb23f3e251dc" providerId="LiveId" clId="{6D5EC292-AB7A-4F97-9542-8928BD1E6C5E}" dt="2025-04-17T21:25:41.198" v="631" actId="47"/>
        <pc:sldMkLst>
          <pc:docMk/>
          <pc:sldMk cId="3707375203" sldId="260"/>
        </pc:sldMkLst>
      </pc:sldChg>
      <pc:sldChg chg="modSp mod">
        <pc:chgData name="Marco Parenzan" userId="a83bbb23f3e251dc" providerId="LiveId" clId="{6D5EC292-AB7A-4F97-9542-8928BD1E6C5E}" dt="2025-04-17T21:26:07.834" v="635" actId="20577"/>
        <pc:sldMkLst>
          <pc:docMk/>
          <pc:sldMk cId="1949494707" sldId="261"/>
        </pc:sldMkLst>
      </pc:sldChg>
      <pc:sldChg chg="addSp delSp modSp new mod modClrScheme chgLayout">
        <pc:chgData name="Marco Parenzan" userId="a83bbb23f3e251dc" providerId="LiveId" clId="{6D5EC292-AB7A-4F97-9542-8928BD1E6C5E}" dt="2025-04-22T20:37:24.917" v="682" actId="207"/>
        <pc:sldMkLst>
          <pc:docMk/>
          <pc:sldMk cId="3208564588" sldId="262"/>
        </pc:sldMkLst>
      </pc:sldChg>
      <pc:sldMasterChg chg="addSp delSp modSp mod addSldLayout modSldLayout">
        <pc:chgData name="Marco Parenzan" userId="a83bbb23f3e251dc" providerId="LiveId" clId="{6D5EC292-AB7A-4F97-9542-8928BD1E6C5E}" dt="2025-04-17T21:25:30.717" v="630"/>
        <pc:sldMasterMkLst>
          <pc:docMk/>
          <pc:sldMasterMk cId="3901749198" sldId="2147483648"/>
        </pc:sldMasterMkLst>
        <pc:sldLayoutChg chg="modSp">
          <pc:chgData name="Marco Parenzan" userId="a83bbb23f3e251dc" providerId="LiveId" clId="{6D5EC292-AB7A-4F97-9542-8928BD1E6C5E}" dt="2025-04-17T19:18:23.069" v="509" actId="207"/>
          <pc:sldLayoutMkLst>
            <pc:docMk/>
            <pc:sldMasterMk cId="3901749198" sldId="2147483648"/>
            <pc:sldLayoutMk cId="2764430913" sldId="2147483650"/>
          </pc:sldLayoutMkLst>
        </pc:sldLayoutChg>
        <pc:sldLayoutChg chg="addSp modSp add mod replId modTransition">
          <pc:chgData name="Marco Parenzan" userId="a83bbb23f3e251dc" providerId="LiveId" clId="{6D5EC292-AB7A-4F97-9542-8928BD1E6C5E}" dt="2025-04-17T21:25:30.717" v="630"/>
          <pc:sldLayoutMkLst>
            <pc:docMk/>
            <pc:sldMasterMk cId="3901749198" sldId="2147483648"/>
            <pc:sldLayoutMk cId="4037332946" sldId="2147483663"/>
          </pc:sldLayoutMkLst>
        </pc:sldLayoutChg>
      </pc:sldMasterChg>
      <pc:sldMasterChg chg="modSldLayout">
        <pc:chgData name="Marco Parenzan" userId="a83bbb23f3e251dc" providerId="LiveId" clId="{6D5EC292-AB7A-4F97-9542-8928BD1E6C5E}" dt="2025-04-17T19:18:44.395" v="518" actId="20577"/>
        <pc:sldMasterMkLst>
          <pc:docMk/>
          <pc:sldMasterMk cId="1642139397" sldId="2147483656"/>
        </pc:sldMasterMkLst>
        <pc:sldLayoutChg chg="addSp delSp modSp mod">
          <pc:chgData name="Marco Parenzan" userId="a83bbb23f3e251dc" providerId="LiveId" clId="{6D5EC292-AB7A-4F97-9542-8928BD1E6C5E}" dt="2025-04-17T19:08:12.719" v="27" actId="14100"/>
          <pc:sldLayoutMkLst>
            <pc:docMk/>
            <pc:sldMasterMk cId="1642139397" sldId="2147483656"/>
            <pc:sldLayoutMk cId="1443826280" sldId="2147483657"/>
          </pc:sldLayoutMkLst>
        </pc:sldLayoutChg>
        <pc:sldLayoutChg chg="addSp delSp modSp mod">
          <pc:chgData name="Marco Parenzan" userId="a83bbb23f3e251dc" providerId="LiveId" clId="{6D5EC292-AB7A-4F97-9542-8928BD1E6C5E}" dt="2025-04-17T19:17:18.744" v="503" actId="14100"/>
          <pc:sldLayoutMkLst>
            <pc:docMk/>
            <pc:sldMasterMk cId="1642139397" sldId="2147483656"/>
            <pc:sldLayoutMk cId="2478058371" sldId="2147483659"/>
          </pc:sldLayoutMkLst>
        </pc:sldLayoutChg>
        <pc:sldLayoutChg chg="addSp delSp modSp mod">
          <pc:chgData name="Marco Parenzan" userId="a83bbb23f3e251dc" providerId="LiveId" clId="{6D5EC292-AB7A-4F97-9542-8928BD1E6C5E}" dt="2025-04-17T19:17:50.140" v="507"/>
          <pc:sldLayoutMkLst>
            <pc:docMk/>
            <pc:sldMasterMk cId="1642139397" sldId="2147483656"/>
            <pc:sldLayoutMk cId="3044537947" sldId="2147483660"/>
          </pc:sldLayoutMkLst>
        </pc:sldLayoutChg>
        <pc:sldLayoutChg chg="addSp modSp mod setBg">
          <pc:chgData name="Marco Parenzan" userId="a83bbb23f3e251dc" providerId="LiveId" clId="{6D5EC292-AB7A-4F97-9542-8928BD1E6C5E}" dt="2025-04-17T19:18:44.395" v="518" actId="20577"/>
          <pc:sldLayoutMkLst>
            <pc:docMk/>
            <pc:sldMasterMk cId="1642139397" sldId="2147483656"/>
            <pc:sldLayoutMk cId="2643064719" sldId="2147483662"/>
          </pc:sldLayoutMkLst>
        </pc:sldLayoutChg>
      </pc:sldMasterChg>
      <pc:sldMasterChg chg="new del mod addSldLayout delSldLayout">
        <pc:chgData name="Marco Parenzan" userId="a83bbb23f3e251dc" providerId="LiveId" clId="{6D5EC292-AB7A-4F97-9542-8928BD1E6C5E}" dt="2025-04-17T21:25:23.771" v="628" actId="6938"/>
        <pc:sldMasterMkLst>
          <pc:docMk/>
          <pc:sldMasterMk cId="2404709949" sldId="2147483663"/>
        </pc:sldMasterMkLst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2466901868" sldId="2147483664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1235765610" sldId="2147483665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3566686306" sldId="2147483666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4245965523" sldId="2147483667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3131277146" sldId="2147483668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4206372102" sldId="2147483669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1768916455" sldId="2147483670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2994322186" sldId="2147483671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2598378085" sldId="2147483672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1653667497" sldId="2147483673"/>
          </pc:sldLayoutMkLst>
        </pc:sldLayoutChg>
        <pc:sldLayoutChg chg="new del replId">
          <pc:chgData name="Marco Parenzan" userId="a83bbb23f3e251dc" providerId="LiveId" clId="{6D5EC292-AB7A-4F97-9542-8928BD1E6C5E}" dt="2025-04-17T21:25:23.771" v="628" actId="6938"/>
          <pc:sldLayoutMkLst>
            <pc:docMk/>
            <pc:sldMasterMk cId="2404709949" sldId="2147483663"/>
            <pc:sldLayoutMk cId="1333503437" sldId="2147483674"/>
          </pc:sldLayoutMkLst>
        </pc:sldLayoutChg>
      </pc:sldMasterChg>
    </pc:docChg>
  </pc:docChgLst>
  <pc:docChgLst>
    <pc:chgData name="Marco Parenzan" userId="a83bbb23f3e251dc" providerId="LiveId" clId="{58ED32C0-E61C-4901-AE3C-9E8DB8414214}"/>
    <pc:docChg chg="undo custSel delSld modMainMaster">
      <pc:chgData name="Marco Parenzan" userId="a83bbb23f3e251dc" providerId="LiveId" clId="{58ED32C0-E61C-4901-AE3C-9E8DB8414214}" dt="2025-08-26T07:28:23.646" v="37" actId="47"/>
      <pc:docMkLst>
        <pc:docMk/>
      </pc:docMkLst>
      <pc:sldChg chg="del">
        <pc:chgData name="Marco Parenzan" userId="a83bbb23f3e251dc" providerId="LiveId" clId="{58ED32C0-E61C-4901-AE3C-9E8DB8414214}" dt="2025-08-26T07:28:23.646" v="37" actId="47"/>
        <pc:sldMkLst>
          <pc:docMk/>
          <pc:sldMk cId="3208564588" sldId="262"/>
        </pc:sldMkLst>
      </pc:sldChg>
      <pc:sldMasterChg chg="delSp modSp mod modSldLayout">
        <pc:chgData name="Marco Parenzan" userId="a83bbb23f3e251dc" providerId="LiveId" clId="{58ED32C0-E61C-4901-AE3C-9E8DB8414214}" dt="2025-08-26T07:28:04.548" v="36" actId="20577"/>
        <pc:sldMasterMkLst>
          <pc:docMk/>
          <pc:sldMasterMk cId="3901749198" sldId="2147483648"/>
        </pc:sldMasterMkLst>
        <pc:picChg chg="mod">
          <ac:chgData name="Marco Parenzan" userId="a83bbb23f3e251dc" providerId="LiveId" clId="{58ED32C0-E61C-4901-AE3C-9E8DB8414214}" dt="2025-08-26T07:26:40.717" v="5" actId="1076"/>
          <ac:picMkLst>
            <pc:docMk/>
            <pc:sldMasterMk cId="3901749198" sldId="2147483648"/>
            <ac:picMk id="20" creationId="{2D9B8CFB-B39B-5815-6181-F36D5AC7E2DC}"/>
          </ac:picMkLst>
        </pc:picChg>
        <pc:picChg chg="del">
          <ac:chgData name="Marco Parenzan" userId="a83bbb23f3e251dc" providerId="LiveId" clId="{58ED32C0-E61C-4901-AE3C-9E8DB8414214}" dt="2025-08-26T07:26:30.434" v="0" actId="478"/>
          <ac:picMkLst>
            <pc:docMk/>
            <pc:sldMasterMk cId="3901749198" sldId="2147483648"/>
            <ac:picMk id="21" creationId="{DC087F6B-D6F6-C73E-51DB-214F340013B0}"/>
          </ac:picMkLst>
        </pc:picChg>
        <pc:picChg chg="mod">
          <ac:chgData name="Marco Parenzan" userId="a83bbb23f3e251dc" providerId="LiveId" clId="{58ED32C0-E61C-4901-AE3C-9E8DB8414214}" dt="2025-08-26T07:26:36.746" v="3" actId="1076"/>
          <ac:picMkLst>
            <pc:docMk/>
            <pc:sldMasterMk cId="3901749198" sldId="2147483648"/>
            <ac:picMk id="22" creationId="{80E5BC7D-BED0-42D3-C5D4-2DE419FF2120}"/>
          </ac:picMkLst>
        </pc:picChg>
        <pc:picChg chg="del">
          <ac:chgData name="Marco Parenzan" userId="a83bbb23f3e251dc" providerId="LiveId" clId="{58ED32C0-E61C-4901-AE3C-9E8DB8414214}" dt="2025-08-26T07:26:38.542" v="4" actId="478"/>
          <ac:picMkLst>
            <pc:docMk/>
            <pc:sldMasterMk cId="3901749198" sldId="2147483648"/>
            <ac:picMk id="23" creationId="{54E15525-A9EF-B547-B29E-A4EC1CCAFB29}"/>
          </ac:picMkLst>
        </pc:picChg>
        <pc:picChg chg="del">
          <ac:chgData name="Marco Parenzan" userId="a83bbb23f3e251dc" providerId="LiveId" clId="{58ED32C0-E61C-4901-AE3C-9E8DB8414214}" dt="2025-08-26T07:26:32.821" v="1" actId="478"/>
          <ac:picMkLst>
            <pc:docMk/>
            <pc:sldMasterMk cId="3901749198" sldId="2147483648"/>
            <ac:picMk id="3074" creationId="{4E09039B-3C25-0382-FCEA-57CC9D15DB0F}"/>
          </ac:picMkLst>
        </pc:picChg>
        <pc:sldLayoutChg chg="delSp modSp mod">
          <pc:chgData name="Marco Parenzan" userId="a83bbb23f3e251dc" providerId="LiveId" clId="{58ED32C0-E61C-4901-AE3C-9E8DB8414214}" dt="2025-08-26T07:28:04.548" v="36" actId="20577"/>
          <pc:sldLayoutMkLst>
            <pc:docMk/>
            <pc:sldMasterMk cId="3901749198" sldId="2147483648"/>
            <pc:sldLayoutMk cId="4037332946" sldId="2147483663"/>
          </pc:sldLayoutMkLst>
          <pc:spChg chg="mod">
            <ac:chgData name="Marco Parenzan" userId="a83bbb23f3e251dc" providerId="LiveId" clId="{58ED32C0-E61C-4901-AE3C-9E8DB8414214}" dt="2025-08-26T07:28:04.548" v="36" actId="20577"/>
            <ac:spMkLst>
              <pc:docMk/>
              <pc:sldMasterMk cId="3901749198" sldId="2147483648"/>
              <pc:sldLayoutMk cId="4037332946" sldId="2147483663"/>
              <ac:spMk id="3" creationId="{94AB9AEA-CF7C-AEA3-4992-A53A4A3481E7}"/>
            </ac:spMkLst>
          </pc:spChg>
          <pc:picChg chg="del">
            <ac:chgData name="Marco Parenzan" userId="a83bbb23f3e251dc" providerId="LiveId" clId="{58ED32C0-E61C-4901-AE3C-9E8DB8414214}" dt="2025-08-26T07:27:59.379" v="25" actId="478"/>
            <ac:picMkLst>
              <pc:docMk/>
              <pc:sldMasterMk cId="3901749198" sldId="2147483648"/>
              <pc:sldLayoutMk cId="4037332946" sldId="2147483663"/>
              <ac:picMk id="2" creationId="{133E7757-C475-08D1-A96B-E42ABBD69344}"/>
            </ac:picMkLst>
          </pc:picChg>
        </pc:sldLayoutChg>
      </pc:sldMasterChg>
      <pc:sldMasterChg chg="modSldLayout">
        <pc:chgData name="Marco Parenzan" userId="a83bbb23f3e251dc" providerId="LiveId" clId="{58ED32C0-E61C-4901-AE3C-9E8DB8414214}" dt="2025-08-26T07:27:46.637" v="24" actId="1076"/>
        <pc:sldMasterMkLst>
          <pc:docMk/>
          <pc:sldMasterMk cId="1642139397" sldId="2147483656"/>
        </pc:sldMasterMkLst>
        <pc:sldLayoutChg chg="addSp delSp modSp mod">
          <pc:chgData name="Marco Parenzan" userId="a83bbb23f3e251dc" providerId="LiveId" clId="{58ED32C0-E61C-4901-AE3C-9E8DB8414214}" dt="2025-08-26T07:27:35.603" v="21" actId="1076"/>
          <pc:sldLayoutMkLst>
            <pc:docMk/>
            <pc:sldMasterMk cId="1642139397" sldId="2147483656"/>
            <pc:sldLayoutMk cId="1443826280" sldId="2147483657"/>
          </pc:sldLayoutMkLst>
          <pc:picChg chg="add mod">
            <ac:chgData name="Marco Parenzan" userId="a83bbb23f3e251dc" providerId="LiveId" clId="{58ED32C0-E61C-4901-AE3C-9E8DB8414214}" dt="2025-08-26T07:27:35.603" v="21" actId="1076"/>
            <ac:picMkLst>
              <pc:docMk/>
              <pc:sldMasterMk cId="1642139397" sldId="2147483656"/>
              <pc:sldLayoutMk cId="1443826280" sldId="2147483657"/>
              <ac:picMk id="5" creationId="{3A332998-FE20-AD9F-C8B7-B122948EA76D}"/>
            </ac:picMkLst>
          </pc:picChg>
          <pc:picChg chg="del">
            <ac:chgData name="Marco Parenzan" userId="a83bbb23f3e251dc" providerId="LiveId" clId="{58ED32C0-E61C-4901-AE3C-9E8DB8414214}" dt="2025-08-26T07:26:59.851" v="7" actId="478"/>
            <ac:picMkLst>
              <pc:docMk/>
              <pc:sldMasterMk cId="1642139397" sldId="2147483656"/>
              <pc:sldLayoutMk cId="1443826280" sldId="2147483657"/>
              <ac:picMk id="6" creationId="{E8B7A505-1D35-D837-DBFF-4C3E5F3BEB26}"/>
            </ac:picMkLst>
          </pc:picChg>
          <pc:picChg chg="del">
            <ac:chgData name="Marco Parenzan" userId="a83bbb23f3e251dc" providerId="LiveId" clId="{58ED32C0-E61C-4901-AE3C-9E8DB8414214}" dt="2025-08-26T07:26:54.227" v="6" actId="478"/>
            <ac:picMkLst>
              <pc:docMk/>
              <pc:sldMasterMk cId="1642139397" sldId="2147483656"/>
              <pc:sldLayoutMk cId="1443826280" sldId="2147483657"/>
              <ac:picMk id="1026" creationId="{EA6FE69A-EB44-0FFC-C2A0-91FF61E32269}"/>
            </ac:picMkLst>
          </pc:picChg>
        </pc:sldLayoutChg>
        <pc:sldLayoutChg chg="addSp delSp modSp">
          <pc:chgData name="Marco Parenzan" userId="a83bbb23f3e251dc" providerId="LiveId" clId="{58ED32C0-E61C-4901-AE3C-9E8DB8414214}" dt="2025-08-26T07:27:28.848" v="18"/>
          <pc:sldLayoutMkLst>
            <pc:docMk/>
            <pc:sldMasterMk cId="1642139397" sldId="2147483656"/>
            <pc:sldLayoutMk cId="2478058371" sldId="2147483659"/>
          </pc:sldLayoutMkLst>
          <pc:picChg chg="del">
            <ac:chgData name="Marco Parenzan" userId="a83bbb23f3e251dc" providerId="LiveId" clId="{58ED32C0-E61C-4901-AE3C-9E8DB8414214}" dt="2025-08-26T07:27:02.447" v="8" actId="478"/>
            <ac:picMkLst>
              <pc:docMk/>
              <pc:sldMasterMk cId="1642139397" sldId="2147483656"/>
              <pc:sldLayoutMk cId="2478058371" sldId="2147483659"/>
              <ac:picMk id="4" creationId="{966E1DCA-B360-45BE-D66C-64CA30C4BDA2}"/>
            </ac:picMkLst>
          </pc:picChg>
          <pc:picChg chg="add mod">
            <ac:chgData name="Marco Parenzan" userId="a83bbb23f3e251dc" providerId="LiveId" clId="{58ED32C0-E61C-4901-AE3C-9E8DB8414214}" dt="2025-08-26T07:27:28.848" v="18"/>
            <ac:picMkLst>
              <pc:docMk/>
              <pc:sldMasterMk cId="1642139397" sldId="2147483656"/>
              <pc:sldLayoutMk cId="2478058371" sldId="2147483659"/>
              <ac:picMk id="7" creationId="{72947206-C777-2051-39AD-501E59C93C34}"/>
            </ac:picMkLst>
          </pc:picChg>
        </pc:sldLayoutChg>
        <pc:sldLayoutChg chg="addSp delSp modSp mod">
          <pc:chgData name="Marco Parenzan" userId="a83bbb23f3e251dc" providerId="LiveId" clId="{58ED32C0-E61C-4901-AE3C-9E8DB8414214}" dt="2025-08-26T07:27:26.179" v="17" actId="1076"/>
          <pc:sldLayoutMkLst>
            <pc:docMk/>
            <pc:sldMasterMk cId="1642139397" sldId="2147483656"/>
            <pc:sldLayoutMk cId="3044537947" sldId="2147483660"/>
          </pc:sldLayoutMkLst>
          <pc:picChg chg="del">
            <ac:chgData name="Marco Parenzan" userId="a83bbb23f3e251dc" providerId="LiveId" clId="{58ED32C0-E61C-4901-AE3C-9E8DB8414214}" dt="2025-08-26T07:27:04.205" v="9" actId="478"/>
            <ac:picMkLst>
              <pc:docMk/>
              <pc:sldMasterMk cId="1642139397" sldId="2147483656"/>
              <pc:sldLayoutMk cId="3044537947" sldId="2147483660"/>
              <ac:picMk id="4" creationId="{AB048ADD-AA07-B475-0B5F-4A40E6A4E0C7}"/>
            </ac:picMkLst>
          </pc:picChg>
          <pc:picChg chg="add mod">
            <ac:chgData name="Marco Parenzan" userId="a83bbb23f3e251dc" providerId="LiveId" clId="{58ED32C0-E61C-4901-AE3C-9E8DB8414214}" dt="2025-08-26T07:27:26.179" v="17" actId="1076"/>
            <ac:picMkLst>
              <pc:docMk/>
              <pc:sldMasterMk cId="1642139397" sldId="2147483656"/>
              <pc:sldLayoutMk cId="3044537947" sldId="2147483660"/>
              <ac:picMk id="5" creationId="{F9929FF4-8E52-4BE4-4128-D3CFE846C191}"/>
            </ac:picMkLst>
          </pc:picChg>
        </pc:sldLayoutChg>
        <pc:sldLayoutChg chg="delSp modSp mod">
          <pc:chgData name="Marco Parenzan" userId="a83bbb23f3e251dc" providerId="LiveId" clId="{58ED32C0-E61C-4901-AE3C-9E8DB8414214}" dt="2025-08-26T07:27:46.637" v="24" actId="1076"/>
          <pc:sldLayoutMkLst>
            <pc:docMk/>
            <pc:sldMasterMk cId="1642139397" sldId="2147483656"/>
            <pc:sldLayoutMk cId="2643064719" sldId="2147483662"/>
          </pc:sldLayoutMkLst>
          <pc:picChg chg="del">
            <ac:chgData name="Marco Parenzan" userId="a83bbb23f3e251dc" providerId="LiveId" clId="{58ED32C0-E61C-4901-AE3C-9E8DB8414214}" dt="2025-08-26T07:27:38.086" v="22" actId="478"/>
            <ac:picMkLst>
              <pc:docMk/>
              <pc:sldMasterMk cId="1642139397" sldId="2147483656"/>
              <pc:sldLayoutMk cId="2643064719" sldId="2147483662"/>
              <ac:picMk id="3" creationId="{D943F6BF-BB30-58F6-2F03-BA63D92D809F}"/>
            </ac:picMkLst>
          </pc:picChg>
          <pc:picChg chg="mod">
            <ac:chgData name="Marco Parenzan" userId="a83bbb23f3e251dc" providerId="LiveId" clId="{58ED32C0-E61C-4901-AE3C-9E8DB8414214}" dt="2025-08-26T07:27:46.637" v="24" actId="1076"/>
            <ac:picMkLst>
              <pc:docMk/>
              <pc:sldMasterMk cId="1642139397" sldId="2147483656"/>
              <pc:sldLayoutMk cId="2643064719" sldId="2147483662"/>
              <ac:picMk id="5" creationId="{1F27E48F-CBBE-DDF3-9C32-688D15A4B66F}"/>
            </ac:picMkLst>
          </pc:picChg>
          <pc:picChg chg="mod">
            <ac:chgData name="Marco Parenzan" userId="a83bbb23f3e251dc" providerId="LiveId" clId="{58ED32C0-E61C-4901-AE3C-9E8DB8414214}" dt="2025-08-26T07:27:46.637" v="24" actId="1076"/>
            <ac:picMkLst>
              <pc:docMk/>
              <pc:sldMasterMk cId="1642139397" sldId="2147483656"/>
              <pc:sldLayoutMk cId="2643064719" sldId="2147483662"/>
              <ac:picMk id="13" creationId="{01BB133F-4A7A-9841-3C32-EF81AD6BEBDE}"/>
            </ac:picMkLst>
          </pc:picChg>
          <pc:picChg chg="mod">
            <ac:chgData name="Marco Parenzan" userId="a83bbb23f3e251dc" providerId="LiveId" clId="{58ED32C0-E61C-4901-AE3C-9E8DB8414214}" dt="2025-08-26T07:27:46.637" v="24" actId="1076"/>
            <ac:picMkLst>
              <pc:docMk/>
              <pc:sldMasterMk cId="1642139397" sldId="2147483656"/>
              <pc:sldLayoutMk cId="2643064719" sldId="2147483662"/>
              <ac:picMk id="14" creationId="{2118F694-6F30-6D1B-E40B-B0D75FC4C14E}"/>
            </ac:picMkLst>
          </pc:picChg>
          <pc:picChg chg="mod">
            <ac:chgData name="Marco Parenzan" userId="a83bbb23f3e251dc" providerId="LiveId" clId="{58ED32C0-E61C-4901-AE3C-9E8DB8414214}" dt="2025-08-26T07:27:46.637" v="24" actId="1076"/>
            <ac:picMkLst>
              <pc:docMk/>
              <pc:sldMasterMk cId="1642139397" sldId="2147483656"/>
              <pc:sldLayoutMk cId="2643064719" sldId="2147483662"/>
              <ac:picMk id="16" creationId="{4B7C67E4-0CE1-4DC4-DBCF-A16AD9B42DB1}"/>
            </ac:picMkLst>
          </pc:picChg>
          <pc:picChg chg="del">
            <ac:chgData name="Marco Parenzan" userId="a83bbb23f3e251dc" providerId="LiveId" clId="{58ED32C0-E61C-4901-AE3C-9E8DB8414214}" dt="2025-08-26T07:27:38.812" v="23" actId="478"/>
            <ac:picMkLst>
              <pc:docMk/>
              <pc:sldMasterMk cId="1642139397" sldId="2147483656"/>
              <pc:sldLayoutMk cId="2643064719" sldId="2147483662"/>
              <ac:picMk id="2050" creationId="{DE23DA0E-DF41-A391-134D-A69B2AC297B9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E36FAB-CC24-440B-A44C-A30CF78DB3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840FF6-2CBB-40F4-B1F9-C6EEF785F2E0}">
      <dgm:prSet/>
      <dgm:spPr/>
      <dgm:t>
        <a:bodyPr/>
        <a:lstStyle/>
        <a:p>
          <a:r>
            <a:rPr lang="en-US" dirty="0" err="1"/>
            <a:t>Utente</a:t>
          </a:r>
          <a:r>
            <a:rPr lang="en-US" dirty="0"/>
            <a:t>: 'Qual </a:t>
          </a:r>
          <a:r>
            <a:rPr lang="en-US" dirty="0" err="1"/>
            <a:t>è</a:t>
          </a:r>
          <a:r>
            <a:rPr lang="en-US" dirty="0"/>
            <a:t> la policy </a:t>
          </a:r>
          <a:r>
            <a:rPr lang="en-US" dirty="0" err="1"/>
            <a:t>ferie</a:t>
          </a:r>
          <a:r>
            <a:rPr lang="en-US" dirty="0"/>
            <a:t> 2023?'</a:t>
          </a:r>
        </a:p>
      </dgm:t>
    </dgm:pt>
    <dgm:pt modelId="{7581E9C4-158B-4112-BF2F-87DFD7907EBF}" type="parTrans" cxnId="{3934C62A-F081-40AB-BDE7-F7BCC14ED179}">
      <dgm:prSet/>
      <dgm:spPr/>
      <dgm:t>
        <a:bodyPr/>
        <a:lstStyle/>
        <a:p>
          <a:endParaRPr lang="en-US"/>
        </a:p>
      </dgm:t>
    </dgm:pt>
    <dgm:pt modelId="{34C1B764-25D9-47E5-B835-B7A008663DD2}" type="sibTrans" cxnId="{3934C62A-F081-40AB-BDE7-F7BCC14ED179}">
      <dgm:prSet/>
      <dgm:spPr/>
      <dgm:t>
        <a:bodyPr/>
        <a:lstStyle/>
        <a:p>
          <a:endParaRPr lang="en-US"/>
        </a:p>
      </dgm:t>
    </dgm:pt>
    <dgm:pt modelId="{13273BE1-0EB8-474B-94E5-A72E68AB00B3}">
      <dgm:prSet/>
      <dgm:spPr/>
      <dgm:t>
        <a:bodyPr/>
        <a:lstStyle/>
        <a:p>
          <a:r>
            <a:rPr lang="en-US"/>
            <a:t>Sistema: genera embedding della domanda</a:t>
          </a:r>
        </a:p>
      </dgm:t>
    </dgm:pt>
    <dgm:pt modelId="{2DA080B5-8FEF-448E-B1CE-C40F983CDCA6}" type="parTrans" cxnId="{52E4A232-F592-4944-AC43-AADD0AB743B0}">
      <dgm:prSet/>
      <dgm:spPr/>
      <dgm:t>
        <a:bodyPr/>
        <a:lstStyle/>
        <a:p>
          <a:endParaRPr lang="en-US"/>
        </a:p>
      </dgm:t>
    </dgm:pt>
    <dgm:pt modelId="{2A87EC0E-2866-48B5-98A8-D490B7E3917C}" type="sibTrans" cxnId="{52E4A232-F592-4944-AC43-AADD0AB743B0}">
      <dgm:prSet/>
      <dgm:spPr/>
      <dgm:t>
        <a:bodyPr/>
        <a:lstStyle/>
        <a:p>
          <a:endParaRPr lang="en-US"/>
        </a:p>
      </dgm:t>
    </dgm:pt>
    <dgm:pt modelId="{62C838AC-45ED-43DE-9069-5EEC3282A5D1}">
      <dgm:prSet/>
      <dgm:spPr/>
      <dgm:t>
        <a:bodyPr/>
        <a:lstStyle/>
        <a:p>
          <a:r>
            <a:rPr lang="en-US"/>
            <a:t>Database vettoriale trova documenti HR correlati</a:t>
          </a:r>
        </a:p>
      </dgm:t>
    </dgm:pt>
    <dgm:pt modelId="{6270F7FA-6D05-400D-8801-83399B80C8CB}" type="parTrans" cxnId="{7E11485D-6DD2-4EBD-8862-6EBAD69CF6D2}">
      <dgm:prSet/>
      <dgm:spPr/>
      <dgm:t>
        <a:bodyPr/>
        <a:lstStyle/>
        <a:p>
          <a:endParaRPr lang="en-US"/>
        </a:p>
      </dgm:t>
    </dgm:pt>
    <dgm:pt modelId="{8A55ABA3-3D02-4373-B8D5-3E8BFEA98D5E}" type="sibTrans" cxnId="{7E11485D-6DD2-4EBD-8862-6EBAD69CF6D2}">
      <dgm:prSet/>
      <dgm:spPr/>
      <dgm:t>
        <a:bodyPr/>
        <a:lstStyle/>
        <a:p>
          <a:endParaRPr lang="en-US"/>
        </a:p>
      </dgm:t>
    </dgm:pt>
    <dgm:pt modelId="{360B7CAE-3128-4185-8C04-B29B7D8715AC}">
      <dgm:prSet/>
      <dgm:spPr/>
      <dgm:t>
        <a:bodyPr/>
        <a:lstStyle/>
        <a:p>
          <a:r>
            <a:rPr lang="en-US"/>
            <a:t>LLM produce risposta precisa con citazioni</a:t>
          </a:r>
        </a:p>
      </dgm:t>
    </dgm:pt>
    <dgm:pt modelId="{B142BB86-0995-48A8-A7C2-42ECB9C8F321}" type="parTrans" cxnId="{B44F94C3-4312-494E-A276-573661D1FA6A}">
      <dgm:prSet/>
      <dgm:spPr/>
      <dgm:t>
        <a:bodyPr/>
        <a:lstStyle/>
        <a:p>
          <a:endParaRPr lang="en-US"/>
        </a:p>
      </dgm:t>
    </dgm:pt>
    <dgm:pt modelId="{8BB3A29E-B7E8-4369-B073-FC95B879F699}" type="sibTrans" cxnId="{B44F94C3-4312-494E-A276-573661D1FA6A}">
      <dgm:prSet/>
      <dgm:spPr/>
      <dgm:t>
        <a:bodyPr/>
        <a:lstStyle/>
        <a:p>
          <a:endParaRPr lang="en-US"/>
        </a:p>
      </dgm:t>
    </dgm:pt>
    <dgm:pt modelId="{4F7B4CEF-7166-EC4F-8D8F-56CA5985FF87}" type="pres">
      <dgm:prSet presAssocID="{AEE36FAB-CC24-440B-A44C-A30CF78DB3CF}" presName="linear" presStyleCnt="0">
        <dgm:presLayoutVars>
          <dgm:animLvl val="lvl"/>
          <dgm:resizeHandles val="exact"/>
        </dgm:presLayoutVars>
      </dgm:prSet>
      <dgm:spPr/>
    </dgm:pt>
    <dgm:pt modelId="{C93E8001-5628-DB4E-B72A-FC2C824C4BFE}" type="pres">
      <dgm:prSet presAssocID="{8D840FF6-2CBB-40F4-B1F9-C6EEF785F2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A71651-77C0-2C4A-A321-9DA327EC838C}" type="pres">
      <dgm:prSet presAssocID="{34C1B764-25D9-47E5-B835-B7A008663DD2}" presName="spacer" presStyleCnt="0"/>
      <dgm:spPr/>
    </dgm:pt>
    <dgm:pt modelId="{60B189C3-0537-8D4E-97B6-16357BB8C9C6}" type="pres">
      <dgm:prSet presAssocID="{13273BE1-0EB8-474B-94E5-A72E68AB00B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5E11158-56DB-CC4F-A985-3647EC7DFA25}" type="pres">
      <dgm:prSet presAssocID="{2A87EC0E-2866-48B5-98A8-D490B7E3917C}" presName="spacer" presStyleCnt="0"/>
      <dgm:spPr/>
    </dgm:pt>
    <dgm:pt modelId="{5D80A2A2-3F1D-D749-A024-7861375AF9E7}" type="pres">
      <dgm:prSet presAssocID="{62C838AC-45ED-43DE-9069-5EEC3282A5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533981-2BFD-FF47-A60F-5A85F5141066}" type="pres">
      <dgm:prSet presAssocID="{8A55ABA3-3D02-4373-B8D5-3E8BFEA98D5E}" presName="spacer" presStyleCnt="0"/>
      <dgm:spPr/>
    </dgm:pt>
    <dgm:pt modelId="{3B5C9751-F9FB-FB41-A05F-69735FB84C3F}" type="pres">
      <dgm:prSet presAssocID="{360B7CAE-3128-4185-8C04-B29B7D8715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B80C27-91B7-054F-B317-6FF73BA14BA7}" type="presOf" srcId="{AEE36FAB-CC24-440B-A44C-A30CF78DB3CF}" destId="{4F7B4CEF-7166-EC4F-8D8F-56CA5985FF87}" srcOrd="0" destOrd="0" presId="urn:microsoft.com/office/officeart/2005/8/layout/vList2"/>
    <dgm:cxn modelId="{3934C62A-F081-40AB-BDE7-F7BCC14ED179}" srcId="{AEE36FAB-CC24-440B-A44C-A30CF78DB3CF}" destId="{8D840FF6-2CBB-40F4-B1F9-C6EEF785F2E0}" srcOrd="0" destOrd="0" parTransId="{7581E9C4-158B-4112-BF2F-87DFD7907EBF}" sibTransId="{34C1B764-25D9-47E5-B835-B7A008663DD2}"/>
    <dgm:cxn modelId="{52E4A232-F592-4944-AC43-AADD0AB743B0}" srcId="{AEE36FAB-CC24-440B-A44C-A30CF78DB3CF}" destId="{13273BE1-0EB8-474B-94E5-A72E68AB00B3}" srcOrd="1" destOrd="0" parTransId="{2DA080B5-8FEF-448E-B1CE-C40F983CDCA6}" sibTransId="{2A87EC0E-2866-48B5-98A8-D490B7E3917C}"/>
    <dgm:cxn modelId="{7E11485D-6DD2-4EBD-8862-6EBAD69CF6D2}" srcId="{AEE36FAB-CC24-440B-A44C-A30CF78DB3CF}" destId="{62C838AC-45ED-43DE-9069-5EEC3282A5D1}" srcOrd="2" destOrd="0" parTransId="{6270F7FA-6D05-400D-8801-83399B80C8CB}" sibTransId="{8A55ABA3-3D02-4373-B8D5-3E8BFEA98D5E}"/>
    <dgm:cxn modelId="{AC604F70-1D45-1D41-B9A1-4A85F839FED7}" type="presOf" srcId="{62C838AC-45ED-43DE-9069-5EEC3282A5D1}" destId="{5D80A2A2-3F1D-D749-A024-7861375AF9E7}" srcOrd="0" destOrd="0" presId="urn:microsoft.com/office/officeart/2005/8/layout/vList2"/>
    <dgm:cxn modelId="{89C8FC75-FFA1-B44D-9D43-E0FC0D23D586}" type="presOf" srcId="{13273BE1-0EB8-474B-94E5-A72E68AB00B3}" destId="{60B189C3-0537-8D4E-97B6-16357BB8C9C6}" srcOrd="0" destOrd="0" presId="urn:microsoft.com/office/officeart/2005/8/layout/vList2"/>
    <dgm:cxn modelId="{A9A69484-9A53-9B44-BDDF-78750200A848}" type="presOf" srcId="{8D840FF6-2CBB-40F4-B1F9-C6EEF785F2E0}" destId="{C93E8001-5628-DB4E-B72A-FC2C824C4BFE}" srcOrd="0" destOrd="0" presId="urn:microsoft.com/office/officeart/2005/8/layout/vList2"/>
    <dgm:cxn modelId="{55C62BBD-C14E-8346-B35F-50E41E383057}" type="presOf" srcId="{360B7CAE-3128-4185-8C04-B29B7D8715AC}" destId="{3B5C9751-F9FB-FB41-A05F-69735FB84C3F}" srcOrd="0" destOrd="0" presId="urn:microsoft.com/office/officeart/2005/8/layout/vList2"/>
    <dgm:cxn modelId="{B44F94C3-4312-494E-A276-573661D1FA6A}" srcId="{AEE36FAB-CC24-440B-A44C-A30CF78DB3CF}" destId="{360B7CAE-3128-4185-8C04-B29B7D8715AC}" srcOrd="3" destOrd="0" parTransId="{B142BB86-0995-48A8-A7C2-42ECB9C8F321}" sibTransId="{8BB3A29E-B7E8-4369-B073-FC95B879F699}"/>
    <dgm:cxn modelId="{216D942F-0B84-A741-B62C-C0CD5BFB0F3E}" type="presParOf" srcId="{4F7B4CEF-7166-EC4F-8D8F-56CA5985FF87}" destId="{C93E8001-5628-DB4E-B72A-FC2C824C4BFE}" srcOrd="0" destOrd="0" presId="urn:microsoft.com/office/officeart/2005/8/layout/vList2"/>
    <dgm:cxn modelId="{4D063CED-EDF4-884E-9495-8894341ACAAB}" type="presParOf" srcId="{4F7B4CEF-7166-EC4F-8D8F-56CA5985FF87}" destId="{3CA71651-77C0-2C4A-A321-9DA327EC838C}" srcOrd="1" destOrd="0" presId="urn:microsoft.com/office/officeart/2005/8/layout/vList2"/>
    <dgm:cxn modelId="{BEB3B6D9-675B-594D-9B78-5A72D6B3F212}" type="presParOf" srcId="{4F7B4CEF-7166-EC4F-8D8F-56CA5985FF87}" destId="{60B189C3-0537-8D4E-97B6-16357BB8C9C6}" srcOrd="2" destOrd="0" presId="urn:microsoft.com/office/officeart/2005/8/layout/vList2"/>
    <dgm:cxn modelId="{253D0FCF-F0E5-AA4F-8A08-D2F3FC400420}" type="presParOf" srcId="{4F7B4CEF-7166-EC4F-8D8F-56CA5985FF87}" destId="{D5E11158-56DB-CC4F-A985-3647EC7DFA25}" srcOrd="3" destOrd="0" presId="urn:microsoft.com/office/officeart/2005/8/layout/vList2"/>
    <dgm:cxn modelId="{C77B6EF0-AF1A-4747-AD43-CF62EAE89349}" type="presParOf" srcId="{4F7B4CEF-7166-EC4F-8D8F-56CA5985FF87}" destId="{5D80A2A2-3F1D-D749-A024-7861375AF9E7}" srcOrd="4" destOrd="0" presId="urn:microsoft.com/office/officeart/2005/8/layout/vList2"/>
    <dgm:cxn modelId="{5B6BF316-B32B-5740-A283-FE4C23EBF5E9}" type="presParOf" srcId="{4F7B4CEF-7166-EC4F-8D8F-56CA5985FF87}" destId="{EE533981-2BFD-FF47-A60F-5A85F5141066}" srcOrd="5" destOrd="0" presId="urn:microsoft.com/office/officeart/2005/8/layout/vList2"/>
    <dgm:cxn modelId="{C6332345-AD72-4E42-AAFF-C2351FBF7EC2}" type="presParOf" srcId="{4F7B4CEF-7166-EC4F-8D8F-56CA5985FF87}" destId="{3B5C9751-F9FB-FB41-A05F-69735FB84C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E8001-5628-DB4E-B72A-FC2C824C4BFE}">
      <dsp:nvSpPr>
        <dsp:cNvPr id="0" name=""/>
        <dsp:cNvSpPr/>
      </dsp:nvSpPr>
      <dsp:spPr>
        <a:xfrm>
          <a:off x="0" y="81411"/>
          <a:ext cx="5181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Utente</a:t>
          </a:r>
          <a:r>
            <a:rPr lang="en-US" sz="2500" kern="1200" dirty="0"/>
            <a:t>: 'Qual </a:t>
          </a:r>
          <a:r>
            <a:rPr lang="en-US" sz="2500" kern="1200" dirty="0" err="1"/>
            <a:t>è</a:t>
          </a:r>
          <a:r>
            <a:rPr lang="en-US" sz="2500" kern="1200" dirty="0"/>
            <a:t> la policy </a:t>
          </a:r>
          <a:r>
            <a:rPr lang="en-US" sz="2500" kern="1200" dirty="0" err="1"/>
            <a:t>ferie</a:t>
          </a:r>
          <a:r>
            <a:rPr lang="en-US" sz="2500" kern="1200" dirty="0"/>
            <a:t> 2023?'</a:t>
          </a:r>
        </a:p>
      </dsp:txBody>
      <dsp:txXfrm>
        <a:off x="48481" y="129892"/>
        <a:ext cx="5084638" cy="896166"/>
      </dsp:txXfrm>
    </dsp:sp>
    <dsp:sp modelId="{60B189C3-0537-8D4E-97B6-16357BB8C9C6}">
      <dsp:nvSpPr>
        <dsp:cNvPr id="0" name=""/>
        <dsp:cNvSpPr/>
      </dsp:nvSpPr>
      <dsp:spPr>
        <a:xfrm>
          <a:off x="0" y="1146540"/>
          <a:ext cx="5181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Sistema: genera embedding della domanda</a:t>
          </a:r>
        </a:p>
      </dsp:txBody>
      <dsp:txXfrm>
        <a:off x="48481" y="1195021"/>
        <a:ext cx="5084638" cy="896166"/>
      </dsp:txXfrm>
    </dsp:sp>
    <dsp:sp modelId="{5D80A2A2-3F1D-D749-A024-7861375AF9E7}">
      <dsp:nvSpPr>
        <dsp:cNvPr id="0" name=""/>
        <dsp:cNvSpPr/>
      </dsp:nvSpPr>
      <dsp:spPr>
        <a:xfrm>
          <a:off x="0" y="2211669"/>
          <a:ext cx="5181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vettoriale trova documenti HR correlati</a:t>
          </a:r>
        </a:p>
      </dsp:txBody>
      <dsp:txXfrm>
        <a:off x="48481" y="2260150"/>
        <a:ext cx="5084638" cy="896166"/>
      </dsp:txXfrm>
    </dsp:sp>
    <dsp:sp modelId="{3B5C9751-F9FB-FB41-A05F-69735FB84C3F}">
      <dsp:nvSpPr>
        <dsp:cNvPr id="0" name=""/>
        <dsp:cNvSpPr/>
      </dsp:nvSpPr>
      <dsp:spPr>
        <a:xfrm>
          <a:off x="0" y="3276797"/>
          <a:ext cx="5181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LLM produce risposta precisa con citazioni</a:t>
          </a:r>
        </a:p>
      </dsp:txBody>
      <dsp:txXfrm>
        <a:off x="48481" y="3325278"/>
        <a:ext cx="5084638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4906A8-A64A-4494-0654-6895A20F3B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10FB0-5A8D-505A-6A75-706FE6E300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00839-1292-4A7E-9E68-CEF90B81A78E}" type="datetimeFigureOut">
              <a:rPr lang="it-IT" smtClean="0"/>
              <a:t>30/09/25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67259-E604-1FBB-58E3-3390C87E74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3E895-B45D-3CDB-3D80-DC2507128C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D8E80-87F9-43CA-8BD3-ADB72F74BE3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923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DD61-3B4B-791E-A288-1D4E098C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74" y="2569514"/>
            <a:ext cx="11841348" cy="1522768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F4FCB-C4EB-FA0D-F4B2-D33F1CFB1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74" y="4211426"/>
            <a:ext cx="11841348" cy="7336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113A5-DD14-41C6-D0CF-7E0455CED3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799" y="5430982"/>
            <a:ext cx="3654299" cy="1384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332998-FE20-AD9F-C8B7-B122948EA7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98" y="-426973"/>
            <a:ext cx="5188604" cy="34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A769-0733-E91B-A402-21DD319B4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1406" y="289150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582EF-FDAA-7917-ABDB-40DD3ECECC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799" y="5855062"/>
            <a:ext cx="2534619" cy="959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A1A4A-3112-D9FB-94B3-6A9B144D5C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6122" y="5477164"/>
            <a:ext cx="1125878" cy="1514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929FF4-8E52-4BE4-4128-D3CFE846C1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96" y="-256954"/>
            <a:ext cx="3341408" cy="22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0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8A27-81CB-1DE6-67EB-65531BEA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24" y="2336365"/>
            <a:ext cx="11707264" cy="1583086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77E01-9328-162F-0D77-62F4E6BF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924" y="4072380"/>
            <a:ext cx="11707264" cy="765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52489-C827-957D-A07D-61BA502E31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799" y="5855062"/>
            <a:ext cx="2534619" cy="959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9EAC0F-FE5A-7BE9-C41B-9F03AC1FCC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6122" y="5477164"/>
            <a:ext cx="1125878" cy="1514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47206-C777-2051-39AD-501E59C93C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96" y="-256954"/>
            <a:ext cx="3341408" cy="22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5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A769-0733-E91B-A402-21DD319B4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1406" y="2891508"/>
            <a:ext cx="10515600" cy="1325563"/>
          </a:xfrm>
          <a:prstGeom prst="rect">
            <a:avLst/>
          </a:prstGeom>
        </p:spPr>
        <p:txBody>
          <a:bodyPr anchor="ctr"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3582EF-FDAA-7917-ABDB-40DD3ECECC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799" y="5855062"/>
            <a:ext cx="2534619" cy="959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2A1A4A-3112-D9FB-94B3-6A9B144D5C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66122" y="5477164"/>
            <a:ext cx="1125878" cy="1514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929FF4-8E52-4BE4-4128-D3CFE846C1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96" y="-256954"/>
            <a:ext cx="3341408" cy="22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53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bg>
      <p:bgPr>
        <a:solidFill>
          <a:srgbClr val="2980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93F780-3792-B716-DF8B-9B207C021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SPONSOR</a:t>
            </a:r>
          </a:p>
        </p:txBody>
      </p:sp>
      <p:pic>
        <p:nvPicPr>
          <p:cNvPr id="13" name="Picture 1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01BB133F-4A7A-9841-3C32-EF81AD6BEB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14382" y="4966444"/>
            <a:ext cx="1472367" cy="784080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118F694-6F30-6D1B-E40B-B0D75FC4C1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2977" y="2451987"/>
            <a:ext cx="3502381" cy="6846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7C67E4-0CE1-4DC4-DBCF-A16AD9B42DB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2610" y="3186735"/>
            <a:ext cx="2452914" cy="923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27E48F-CBBE-DDF3-9C32-688D15A4B66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773729" y="4095429"/>
            <a:ext cx="3234331" cy="78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6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6D2B-C7E7-AC57-698C-F37209A3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980B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552F5-BBAC-AE05-EB57-8B3ACC70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980B9"/>
                </a:solidFill>
              </a:defRPr>
            </a:lvl1pPr>
            <a:lvl2pPr>
              <a:defRPr sz="2800">
                <a:solidFill>
                  <a:srgbClr val="2980B9"/>
                </a:solidFill>
              </a:defRPr>
            </a:lvl2pPr>
            <a:lvl3pPr>
              <a:defRPr sz="2400">
                <a:solidFill>
                  <a:srgbClr val="2980B9"/>
                </a:solidFill>
              </a:defRPr>
            </a:lvl3pPr>
            <a:lvl4pPr>
              <a:defRPr sz="2000">
                <a:solidFill>
                  <a:srgbClr val="2980B9"/>
                </a:solidFill>
              </a:defRPr>
            </a:lvl4pPr>
            <a:lvl5pPr>
              <a:defRPr sz="2000">
                <a:solidFill>
                  <a:srgbClr val="2980B9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443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00F4-EA68-972B-B79B-FD6FB991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0933C-C524-4679-7C47-1C066786A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75B79-65B8-C494-2BA2-CB76A0EA7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634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C960-42E2-5562-D0FE-398497345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0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36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AB9AEA-CF7C-AEA3-4992-A53A4A3481E7}"/>
              </a:ext>
            </a:extLst>
          </p:cNvPr>
          <p:cNvSpPr txBox="1"/>
          <p:nvPr userDrawn="1"/>
        </p:nvSpPr>
        <p:spPr>
          <a:xfrm>
            <a:off x="0" y="0"/>
            <a:ext cx="542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2980B9"/>
                </a:solidFill>
              </a:rPr>
              <a:t>Pordenone, 27 settembre 2025, ore 9</a:t>
            </a:r>
          </a:p>
          <a:p>
            <a:r>
              <a:rPr lang="it-IT" b="1" dirty="0">
                <a:solidFill>
                  <a:srgbClr val="2980B9"/>
                </a:solidFill>
              </a:rPr>
              <a:t>Consorzio Universitario di Pordenone, Via Prasecco 3/a</a:t>
            </a:r>
          </a:p>
        </p:txBody>
      </p:sp>
    </p:spTree>
    <p:extLst>
      <p:ext uri="{BB962C8B-B14F-4D97-AF65-F5344CB8AC3E}">
        <p14:creationId xmlns:p14="http://schemas.microsoft.com/office/powerpoint/2010/main" val="403733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980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13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867EF7-E09D-14F8-A33B-4C7B42853253}"/>
              </a:ext>
            </a:extLst>
          </p:cNvPr>
          <p:cNvSpPr/>
          <p:nvPr userDrawn="1"/>
        </p:nvSpPr>
        <p:spPr>
          <a:xfrm>
            <a:off x="0" y="6281638"/>
            <a:ext cx="12192000" cy="588729"/>
          </a:xfrm>
          <a:prstGeom prst="rect">
            <a:avLst/>
          </a:prstGeom>
          <a:solidFill>
            <a:srgbClr val="2980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C5E4B-6244-1273-742A-D6BF4C55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12585-CDD8-AE1F-8096-77C3F4A9C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pic>
        <p:nvPicPr>
          <p:cNvPr id="17" name="Picture 1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43F49A43-933C-6137-E32F-F2F6DB23ED4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41881" y="6325214"/>
            <a:ext cx="974272" cy="5188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6ED286-1151-5365-91D0-B5EDFF49B8C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286916" y="6348205"/>
            <a:ext cx="1950489" cy="472846"/>
          </a:xfrm>
          <a:prstGeom prst="rect">
            <a:avLst/>
          </a:prstGeom>
        </p:spPr>
      </p:pic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F97CE56-4100-7B0F-F8CD-98257BE31331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313599" y="6422818"/>
            <a:ext cx="1831898" cy="3581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9B8CFB-B39B-5815-6181-F36D5AC7E2D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841379" y="6330309"/>
            <a:ext cx="1350621" cy="5086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E5BC7D-BED0-42D3-C5D4-2DE419FF212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0799" y="6331827"/>
            <a:ext cx="1289369" cy="48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4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5" r:id="rId4"/>
    <p:sldLayoutId id="2147483663" r:id="rId5"/>
    <p:sldLayoutId id="214748366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980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2980B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980B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980B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980B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980B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courses/" TargetMode="External"/><Relationship Id="rId2" Type="http://schemas.openxmlformats.org/officeDocument/2006/relationships/hyperlink" Target="https://www.youtube.com/andrejkarpathy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solliancenet.github.io/microsoft-postgresql-solution-accelerator-build-your-own-ai-copilot/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mailto:ddominici@gmail.com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4F96D6-AD6D-A3DB-1F81-619A10E1E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74" y="3385069"/>
            <a:ext cx="11841348" cy="1522768"/>
          </a:xfrm>
        </p:spPr>
        <p:txBody>
          <a:bodyPr/>
          <a:lstStyle/>
          <a:p>
            <a:r>
              <a:rPr lang="it-IT" dirty="0"/>
              <a:t>Costruisci il tuo </a:t>
            </a:r>
            <a:r>
              <a:rPr lang="it-IT" dirty="0" err="1"/>
              <a:t>copilot</a:t>
            </a:r>
            <a:r>
              <a:rPr lang="it-IT" dirty="0"/>
              <a:t> per i documenti aziendali con </a:t>
            </a:r>
            <a:r>
              <a:rPr lang="it-IT" dirty="0" err="1"/>
              <a:t>Ollama</a:t>
            </a:r>
            <a:r>
              <a:rPr lang="it-IT" dirty="0"/>
              <a:t> e </a:t>
            </a:r>
            <a:r>
              <a:rPr lang="it-IT" dirty="0" err="1"/>
              <a:t>PostgreSQL</a:t>
            </a:r>
            <a:endParaRPr lang="it-IT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1EA473C-CEEB-DF22-F8BD-DF490C880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974" y="5026981"/>
            <a:ext cx="11841348" cy="733610"/>
          </a:xfrm>
        </p:spPr>
        <p:txBody>
          <a:bodyPr/>
          <a:lstStyle/>
          <a:p>
            <a:r>
              <a:rPr lang="it-IT" dirty="0"/>
              <a:t>Danilo Dominici</a:t>
            </a:r>
          </a:p>
        </p:txBody>
      </p:sp>
    </p:spTree>
    <p:extLst>
      <p:ext uri="{BB962C8B-B14F-4D97-AF65-F5344CB8AC3E}">
        <p14:creationId xmlns:p14="http://schemas.microsoft.com/office/powerpoint/2010/main" val="375658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Cosa sono gli embeddings?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Vettori </a:t>
            </a:r>
            <a:r>
              <a:rPr sz="2800" dirty="0" err="1"/>
              <a:t>numerici</a:t>
            </a:r>
            <a:r>
              <a:rPr sz="2800" dirty="0"/>
              <a:t> </a:t>
            </a:r>
            <a:r>
              <a:rPr sz="2800" dirty="0" err="1"/>
              <a:t>che</a:t>
            </a:r>
            <a:r>
              <a:rPr sz="2800" dirty="0"/>
              <a:t> </a:t>
            </a:r>
            <a:r>
              <a:rPr sz="2800" dirty="0" err="1"/>
              <a:t>rappresentano</a:t>
            </a:r>
            <a:r>
              <a:rPr sz="2800" dirty="0"/>
              <a:t> il </a:t>
            </a:r>
            <a:r>
              <a:rPr sz="2800" dirty="0" err="1"/>
              <a:t>significato</a:t>
            </a:r>
            <a:r>
              <a:rPr sz="2800" dirty="0"/>
              <a:t> di un testo</a:t>
            </a:r>
          </a:p>
          <a:p>
            <a:pPr>
              <a:defRPr sz="2000"/>
            </a:pPr>
            <a:r>
              <a:rPr sz="2800" dirty="0" err="1"/>
              <a:t>Frasi</a:t>
            </a:r>
            <a:r>
              <a:rPr sz="2800" dirty="0"/>
              <a:t> </a:t>
            </a:r>
            <a:r>
              <a:rPr sz="2800" dirty="0" err="1"/>
              <a:t>simili</a:t>
            </a:r>
            <a:r>
              <a:rPr sz="2800" dirty="0"/>
              <a:t> → </a:t>
            </a:r>
            <a:r>
              <a:rPr sz="2800" dirty="0" err="1"/>
              <a:t>vettori</a:t>
            </a:r>
            <a:r>
              <a:rPr sz="2800" dirty="0"/>
              <a:t> </a:t>
            </a:r>
            <a:r>
              <a:rPr sz="2800" dirty="0" err="1"/>
              <a:t>vicini</a:t>
            </a:r>
            <a:r>
              <a:rPr sz="2800" dirty="0"/>
              <a:t> </a:t>
            </a:r>
            <a:r>
              <a:rPr sz="2800" dirty="0" err="1"/>
              <a:t>nello</a:t>
            </a:r>
            <a:r>
              <a:rPr sz="2800" dirty="0"/>
              <a:t> </a:t>
            </a:r>
            <a:r>
              <a:rPr sz="2800" dirty="0" err="1"/>
              <a:t>spazio</a:t>
            </a:r>
            <a:endParaRPr sz="2800" dirty="0"/>
          </a:p>
          <a:p>
            <a:pPr>
              <a:defRPr sz="2000"/>
            </a:pPr>
            <a:r>
              <a:rPr sz="2800" dirty="0"/>
              <a:t>Base per la </a:t>
            </a:r>
            <a:r>
              <a:rPr sz="2800" dirty="0" err="1"/>
              <a:t>ricerca</a:t>
            </a:r>
            <a:r>
              <a:rPr sz="2800" dirty="0"/>
              <a:t> </a:t>
            </a:r>
            <a:r>
              <a:rPr sz="2800" dirty="0" err="1"/>
              <a:t>semantica</a:t>
            </a:r>
            <a:endParaRPr sz="2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A8A452-7447-2440-531E-CE9CEA114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21883"/>
            <a:ext cx="4118264" cy="10599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9E95FE6-8F98-4954-5ADB-8E119F6B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270" y="4253346"/>
            <a:ext cx="1853460" cy="179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Ricerca semantica con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Input </a:t>
            </a:r>
            <a:r>
              <a:rPr sz="2800" dirty="0" err="1"/>
              <a:t>utente</a:t>
            </a:r>
            <a:r>
              <a:rPr sz="2800" dirty="0"/>
              <a:t> → embedding → </a:t>
            </a:r>
            <a:r>
              <a:rPr sz="2800" dirty="0" err="1"/>
              <a:t>confronto</a:t>
            </a:r>
            <a:r>
              <a:rPr sz="2800" dirty="0"/>
              <a:t> con </a:t>
            </a:r>
            <a:r>
              <a:rPr sz="2800" dirty="0" err="1"/>
              <a:t>documenti</a:t>
            </a:r>
            <a:endParaRPr sz="2800" dirty="0"/>
          </a:p>
          <a:p>
            <a:pPr>
              <a:defRPr sz="2000"/>
            </a:pPr>
            <a:r>
              <a:rPr sz="2800" dirty="0"/>
              <a:t>Misura di </a:t>
            </a:r>
            <a:r>
              <a:rPr sz="2800" dirty="0" err="1"/>
              <a:t>similarità</a:t>
            </a:r>
            <a:r>
              <a:rPr sz="2800" dirty="0"/>
              <a:t> (</a:t>
            </a:r>
            <a:r>
              <a:rPr sz="2800" dirty="0" err="1"/>
              <a:t>coseno</a:t>
            </a:r>
            <a:r>
              <a:rPr sz="2800" dirty="0"/>
              <a:t>, </a:t>
            </a:r>
            <a:r>
              <a:rPr sz="2800" dirty="0" err="1"/>
              <a:t>euclidea</a:t>
            </a:r>
            <a:r>
              <a:rPr sz="2800" dirty="0"/>
              <a:t>, </a:t>
            </a:r>
            <a:r>
              <a:rPr sz="2800" dirty="0" err="1"/>
              <a:t>ecc</a:t>
            </a:r>
            <a:r>
              <a:rPr sz="2800" dirty="0"/>
              <a:t>.)</a:t>
            </a:r>
          </a:p>
          <a:p>
            <a:pPr>
              <a:defRPr sz="2000"/>
            </a:pPr>
            <a:r>
              <a:rPr sz="2800" dirty="0"/>
              <a:t>Recupero </a:t>
            </a:r>
            <a:r>
              <a:rPr sz="2800" dirty="0" err="1"/>
              <a:t>dei</a:t>
            </a:r>
            <a:r>
              <a:rPr sz="2800" dirty="0"/>
              <a:t> </a:t>
            </a:r>
            <a:r>
              <a:rPr sz="2800" dirty="0" err="1"/>
              <a:t>documenti</a:t>
            </a:r>
            <a:r>
              <a:rPr sz="2800" dirty="0"/>
              <a:t> </a:t>
            </a:r>
            <a:r>
              <a:rPr sz="2800" dirty="0" err="1"/>
              <a:t>più</a:t>
            </a:r>
            <a:r>
              <a:rPr sz="2800" dirty="0"/>
              <a:t> </a:t>
            </a:r>
            <a:r>
              <a:rPr sz="2800" dirty="0" err="1"/>
              <a:t>rilevanti</a:t>
            </a:r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tipica RAG (Retrieval Augmented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Query embedding</a:t>
            </a:r>
          </a:p>
          <a:p>
            <a:pPr>
              <a:defRPr sz="2000"/>
            </a:pPr>
            <a:r>
              <a:rPr sz="2800" dirty="0"/>
              <a:t>Recupero </a:t>
            </a:r>
            <a:r>
              <a:rPr sz="2800" dirty="0" err="1"/>
              <a:t>documenti</a:t>
            </a:r>
            <a:r>
              <a:rPr sz="2800" dirty="0"/>
              <a:t> </a:t>
            </a:r>
            <a:r>
              <a:rPr sz="2800" dirty="0" err="1"/>
              <a:t>simili</a:t>
            </a:r>
            <a:endParaRPr sz="2800" dirty="0"/>
          </a:p>
          <a:p>
            <a:pPr>
              <a:defRPr sz="2000"/>
            </a:pPr>
            <a:r>
              <a:rPr sz="2800" dirty="0" err="1"/>
              <a:t>Inserimento</a:t>
            </a:r>
            <a:r>
              <a:rPr sz="2800" dirty="0"/>
              <a:t> </a:t>
            </a:r>
            <a:r>
              <a:rPr sz="2800" dirty="0" err="1"/>
              <a:t>documenti</a:t>
            </a:r>
            <a:r>
              <a:rPr sz="2800" dirty="0"/>
              <a:t> </a:t>
            </a:r>
            <a:r>
              <a:rPr sz="2800" dirty="0" err="1"/>
              <a:t>nel</a:t>
            </a:r>
            <a:r>
              <a:rPr sz="2800" dirty="0"/>
              <a:t> prompt LLM</a:t>
            </a:r>
          </a:p>
          <a:p>
            <a:pPr>
              <a:defRPr sz="2000"/>
            </a:pPr>
            <a:r>
              <a:rPr sz="2800" dirty="0" err="1"/>
              <a:t>Generazione</a:t>
            </a:r>
            <a:r>
              <a:rPr sz="2800" dirty="0"/>
              <a:t> </a:t>
            </a:r>
            <a:r>
              <a:rPr sz="2800" dirty="0" err="1"/>
              <a:t>risposta</a:t>
            </a:r>
            <a:r>
              <a:rPr sz="2800" dirty="0"/>
              <a:t> con </a:t>
            </a:r>
            <a:r>
              <a:rPr sz="2800" dirty="0" err="1"/>
              <a:t>contesto</a:t>
            </a:r>
            <a:r>
              <a:rPr sz="2800" dirty="0"/>
              <a:t> </a:t>
            </a:r>
            <a:r>
              <a:rPr sz="2800" dirty="0" err="1"/>
              <a:t>aggiornato</a:t>
            </a:r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dirty="0" err="1"/>
              <a:t>Esempi</a:t>
            </a:r>
            <a:r>
              <a:rPr lang="it-IT" dirty="0"/>
              <a:t>o</a:t>
            </a:r>
            <a:endParaRPr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447214C-E82A-8A91-A25D-B4C5A463AF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8296" y="1825625"/>
            <a:ext cx="3201407" cy="435133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DF0F77-BA5A-1EC6-83BF-03E210F134B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864033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15CDC8F3-D529-C04E-6A08-333A90D1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Ollama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8966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Cos’è Ollama?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Piattaforma</a:t>
            </a:r>
            <a:r>
              <a:rPr sz="2800" dirty="0"/>
              <a:t> per </a:t>
            </a:r>
            <a:r>
              <a:rPr sz="2800" dirty="0" err="1"/>
              <a:t>eseguire</a:t>
            </a:r>
            <a:r>
              <a:rPr sz="2800" dirty="0"/>
              <a:t> </a:t>
            </a:r>
            <a:r>
              <a:rPr sz="2800" dirty="0" err="1"/>
              <a:t>modelli</a:t>
            </a:r>
            <a:r>
              <a:rPr sz="2800" dirty="0"/>
              <a:t> LLM in locale</a:t>
            </a:r>
          </a:p>
          <a:p>
            <a:pPr>
              <a:defRPr sz="2000"/>
            </a:pPr>
            <a:r>
              <a:rPr sz="2800" dirty="0"/>
              <a:t>Semplice </a:t>
            </a:r>
            <a:r>
              <a:rPr sz="2800" dirty="0" err="1"/>
              <a:t>installazione</a:t>
            </a:r>
            <a:r>
              <a:rPr sz="2800" dirty="0"/>
              <a:t>, </a:t>
            </a:r>
            <a:r>
              <a:rPr sz="2800" dirty="0" err="1"/>
              <a:t>supporto</a:t>
            </a:r>
            <a:r>
              <a:rPr sz="2800" dirty="0"/>
              <a:t> </a:t>
            </a:r>
            <a:r>
              <a:rPr sz="2800" dirty="0" err="1"/>
              <a:t>modelli</a:t>
            </a:r>
            <a:r>
              <a:rPr sz="2800" dirty="0"/>
              <a:t> open-source</a:t>
            </a:r>
          </a:p>
          <a:p>
            <a:pPr>
              <a:defRPr sz="2000"/>
            </a:pPr>
            <a:r>
              <a:rPr sz="2800" dirty="0" err="1"/>
              <a:t>Compatibile</a:t>
            </a:r>
            <a:r>
              <a:rPr sz="2800" dirty="0"/>
              <a:t> con Linux, macOS, Windows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B51C11-3CDC-9C51-9E5C-4D3D715DD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2900363"/>
            <a:ext cx="33528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Architettura e modelli supportati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Modelli</a:t>
            </a:r>
            <a:r>
              <a:rPr sz="2800" dirty="0"/>
              <a:t>: </a:t>
            </a:r>
            <a:r>
              <a:rPr sz="2800" dirty="0" err="1"/>
              <a:t>LLaMA</a:t>
            </a:r>
            <a:r>
              <a:rPr sz="2800" dirty="0"/>
              <a:t>, Mistral, Falcon, </a:t>
            </a:r>
            <a:r>
              <a:rPr sz="2800" dirty="0" err="1"/>
              <a:t>altri</a:t>
            </a:r>
            <a:endParaRPr sz="2800" dirty="0"/>
          </a:p>
          <a:p>
            <a:pPr>
              <a:defRPr sz="2000"/>
            </a:pPr>
            <a:r>
              <a:rPr sz="2800" dirty="0" err="1"/>
              <a:t>Ollama</a:t>
            </a:r>
            <a:r>
              <a:rPr sz="2800" dirty="0"/>
              <a:t> = runtime leggero per </a:t>
            </a:r>
            <a:r>
              <a:rPr sz="2800" dirty="0" err="1"/>
              <a:t>inferenza</a:t>
            </a:r>
            <a:r>
              <a:rPr sz="2800" dirty="0"/>
              <a:t> LLM</a:t>
            </a:r>
          </a:p>
          <a:p>
            <a:pPr>
              <a:defRPr sz="2000"/>
            </a:pPr>
            <a:r>
              <a:rPr sz="2800" dirty="0"/>
              <a:t>Accesso via API locale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29DB491-389F-25D5-F74D-FFE6C7B7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900" y="1825625"/>
            <a:ext cx="45649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Vantaggi di Ollama rispetto ad API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Dati </a:t>
            </a:r>
            <a:r>
              <a:rPr sz="2800" dirty="0" err="1"/>
              <a:t>sensibili</a:t>
            </a:r>
            <a:r>
              <a:rPr sz="2800" dirty="0"/>
              <a:t> </a:t>
            </a:r>
            <a:r>
              <a:rPr sz="2800" dirty="0" err="1"/>
              <a:t>restano</a:t>
            </a:r>
            <a:r>
              <a:rPr sz="2800" dirty="0"/>
              <a:t> on-premise</a:t>
            </a:r>
          </a:p>
          <a:p>
            <a:pPr>
              <a:defRPr sz="2000"/>
            </a:pPr>
            <a:r>
              <a:rPr sz="2800" dirty="0"/>
              <a:t>Nessun </a:t>
            </a:r>
            <a:r>
              <a:rPr sz="2800" dirty="0" err="1"/>
              <a:t>costo</a:t>
            </a:r>
            <a:r>
              <a:rPr sz="2800" dirty="0"/>
              <a:t> a </a:t>
            </a:r>
            <a:r>
              <a:rPr sz="2800" dirty="0" err="1"/>
              <a:t>consumo</a:t>
            </a:r>
            <a:endParaRPr sz="2800" dirty="0"/>
          </a:p>
          <a:p>
            <a:pPr>
              <a:defRPr sz="2000"/>
            </a:pPr>
            <a:r>
              <a:rPr sz="2800" dirty="0" err="1"/>
              <a:t>Personalizzazione</a:t>
            </a:r>
            <a:r>
              <a:rPr sz="2800" dirty="0"/>
              <a:t> e tuning</a:t>
            </a:r>
          </a:p>
          <a:p>
            <a:pPr>
              <a:defRPr sz="2000"/>
            </a:pPr>
            <a:r>
              <a:rPr sz="2800" dirty="0" err="1"/>
              <a:t>Funziona</a:t>
            </a:r>
            <a:r>
              <a:rPr sz="2800" dirty="0"/>
              <a:t> offline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Come installare e avviare Ollama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Installazione</a:t>
            </a:r>
            <a:r>
              <a:rPr sz="2800" dirty="0"/>
              <a:t> con brew o </a:t>
            </a:r>
            <a:r>
              <a:rPr sz="2800" dirty="0" err="1"/>
              <a:t>pacchetto</a:t>
            </a:r>
            <a:r>
              <a:rPr sz="2800" dirty="0"/>
              <a:t> </a:t>
            </a:r>
            <a:r>
              <a:rPr sz="2800" dirty="0" err="1"/>
              <a:t>dedicato</a:t>
            </a:r>
            <a:endParaRPr sz="2800" dirty="0"/>
          </a:p>
          <a:p>
            <a:pPr>
              <a:defRPr sz="2000"/>
            </a:pPr>
            <a:r>
              <a:rPr sz="2800" dirty="0" err="1"/>
              <a:t>Avvio</a:t>
            </a:r>
            <a:r>
              <a:rPr sz="2800" dirty="0"/>
              <a:t> con: </a:t>
            </a:r>
            <a:r>
              <a:rPr sz="2800" dirty="0" err="1"/>
              <a:t>ollama</a:t>
            </a:r>
            <a:r>
              <a:rPr sz="2800" dirty="0"/>
              <a:t> run llama</a:t>
            </a:r>
            <a:r>
              <a:rPr lang="it-IT" sz="2800" dirty="0"/>
              <a:t>3.2</a:t>
            </a:r>
            <a:endParaRPr sz="2800" dirty="0"/>
          </a:p>
          <a:p>
            <a:pPr>
              <a:defRPr sz="2000"/>
            </a:pPr>
            <a:r>
              <a:rPr sz="2800" dirty="0"/>
              <a:t>API REST </a:t>
            </a:r>
            <a:r>
              <a:rPr sz="2800" dirty="0" err="1"/>
              <a:t>su</a:t>
            </a:r>
            <a:r>
              <a:rPr sz="2800" dirty="0"/>
              <a:t> localhost:11434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Esempio pratico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Comando</a:t>
            </a:r>
            <a:r>
              <a:rPr sz="2800" dirty="0"/>
              <a:t>: </a:t>
            </a:r>
            <a:r>
              <a:rPr sz="2800" dirty="0" err="1"/>
              <a:t>ollama</a:t>
            </a:r>
            <a:r>
              <a:rPr sz="2800" dirty="0"/>
              <a:t> run llama</a:t>
            </a:r>
            <a:r>
              <a:rPr lang="it-IT" sz="2800" dirty="0"/>
              <a:t>3.</a:t>
            </a:r>
            <a:r>
              <a:rPr sz="2800" dirty="0"/>
              <a:t>2 '</a:t>
            </a:r>
            <a:r>
              <a:rPr sz="2800" dirty="0" err="1"/>
              <a:t>Spiegami</a:t>
            </a:r>
            <a:r>
              <a:rPr sz="2800" dirty="0"/>
              <a:t> </a:t>
            </a:r>
            <a:r>
              <a:rPr sz="2800" dirty="0" err="1"/>
              <a:t>cos'è</a:t>
            </a:r>
            <a:r>
              <a:rPr sz="2800" dirty="0"/>
              <a:t> un embedding in 3 </a:t>
            </a:r>
            <a:r>
              <a:rPr sz="2800" dirty="0" err="1"/>
              <a:t>frasi</a:t>
            </a:r>
            <a:r>
              <a:rPr sz="2800" dirty="0"/>
              <a:t>'</a:t>
            </a:r>
          </a:p>
          <a:p>
            <a:pPr>
              <a:defRPr sz="2000"/>
            </a:pPr>
            <a:r>
              <a:rPr sz="2800" dirty="0"/>
              <a:t>Output </a:t>
            </a:r>
            <a:r>
              <a:rPr sz="2800" dirty="0" err="1"/>
              <a:t>generato</a:t>
            </a:r>
            <a:r>
              <a:rPr sz="2800" dirty="0"/>
              <a:t> </a:t>
            </a:r>
            <a:r>
              <a:rPr sz="2800" dirty="0" err="1"/>
              <a:t>direttamente</a:t>
            </a:r>
            <a:r>
              <a:rPr sz="2800" dirty="0"/>
              <a:t> in locale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D3EB12-B666-3271-57C0-04A61719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86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con linguaggi di programmazione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Python: </a:t>
            </a:r>
            <a:r>
              <a:rPr sz="2800" dirty="0" err="1"/>
              <a:t>libreria</a:t>
            </a:r>
            <a:r>
              <a:rPr sz="2800" dirty="0"/>
              <a:t> </a:t>
            </a:r>
            <a:r>
              <a:rPr sz="2800" dirty="0" err="1"/>
              <a:t>ollama</a:t>
            </a:r>
            <a:endParaRPr sz="2800" dirty="0"/>
          </a:p>
          <a:p>
            <a:pPr>
              <a:defRPr sz="2000"/>
            </a:pPr>
            <a:r>
              <a:rPr sz="2800" dirty="0"/>
              <a:t>JavaScript/Node.js → client </a:t>
            </a:r>
            <a:r>
              <a:rPr sz="2800" dirty="0" err="1"/>
              <a:t>nativo</a:t>
            </a:r>
            <a:endParaRPr sz="2800" dirty="0"/>
          </a:p>
          <a:p>
            <a:pPr>
              <a:defRPr sz="2000"/>
            </a:pPr>
            <a:r>
              <a:rPr sz="2800" dirty="0" err="1"/>
              <a:t>Compatibile</a:t>
            </a:r>
            <a:r>
              <a:rPr sz="2800" dirty="0"/>
              <a:t> con </a:t>
            </a:r>
            <a:r>
              <a:rPr sz="2800" dirty="0" err="1"/>
              <a:t>LangChain</a:t>
            </a:r>
            <a:r>
              <a:rPr sz="2800" dirty="0"/>
              <a:t>, </a:t>
            </a:r>
            <a:r>
              <a:rPr sz="2800" dirty="0" err="1"/>
              <a:t>LlamaIndex</a:t>
            </a:r>
            <a:endParaRPr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B648F-A839-ACD3-DCDC-884F233CF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7F57BB4-3B9B-98F7-70C5-A642BABC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PostgreSQL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870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Perché PostgreSQL per i dati aziendali?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Open source, </a:t>
            </a:r>
            <a:r>
              <a:rPr sz="2800" dirty="0" err="1"/>
              <a:t>solido</a:t>
            </a:r>
            <a:r>
              <a:rPr sz="2800" dirty="0"/>
              <a:t>, enterprise-ready</a:t>
            </a:r>
          </a:p>
          <a:p>
            <a:pPr>
              <a:defRPr sz="2000"/>
            </a:pPr>
            <a:r>
              <a:rPr sz="2800" dirty="0" err="1"/>
              <a:t>Ampio</a:t>
            </a:r>
            <a:r>
              <a:rPr sz="2800" dirty="0"/>
              <a:t> </a:t>
            </a:r>
            <a:r>
              <a:rPr sz="2800" dirty="0" err="1"/>
              <a:t>ecosistema</a:t>
            </a:r>
            <a:r>
              <a:rPr sz="2800" dirty="0"/>
              <a:t> di </a:t>
            </a:r>
            <a:r>
              <a:rPr sz="2800" dirty="0" err="1"/>
              <a:t>estensioni</a:t>
            </a:r>
            <a:endParaRPr sz="2800" dirty="0"/>
          </a:p>
          <a:p>
            <a:pPr>
              <a:defRPr sz="2000"/>
            </a:pPr>
            <a:r>
              <a:rPr sz="2800" dirty="0"/>
              <a:t>Ottimo per </a:t>
            </a:r>
            <a:r>
              <a:rPr sz="2800" dirty="0" err="1"/>
              <a:t>dati</a:t>
            </a:r>
            <a:r>
              <a:rPr sz="2800" dirty="0"/>
              <a:t> </a:t>
            </a:r>
            <a:r>
              <a:rPr sz="2800" dirty="0" err="1"/>
              <a:t>tabellari</a:t>
            </a:r>
            <a:r>
              <a:rPr sz="2800" dirty="0"/>
              <a:t> + </a:t>
            </a:r>
            <a:r>
              <a:rPr sz="2800" dirty="0" err="1"/>
              <a:t>vettoriali</a:t>
            </a:r>
            <a:endParaRPr sz="2800" dirty="0"/>
          </a:p>
        </p:txBody>
      </p:sp>
      <p:sp>
        <p:nvSpPr>
          <p:cNvPr id="4" name="Esplosione 1 3">
            <a:extLst>
              <a:ext uri="{FF2B5EF4-FFF2-40B4-BE49-F238E27FC236}">
                <a16:creationId xmlns:a16="http://schemas.microsoft.com/office/drawing/2014/main" id="{24DE13F6-7F82-CECE-8F2B-85C60E886C7E}"/>
              </a:ext>
            </a:extLst>
          </p:cNvPr>
          <p:cNvSpPr/>
          <p:nvPr/>
        </p:nvSpPr>
        <p:spPr>
          <a:xfrm>
            <a:off x="7676148" y="1027906"/>
            <a:ext cx="4186989" cy="3729789"/>
          </a:xfrm>
          <a:prstGeom prst="irregularSeal1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RILASCIATA QUESTA SETTIMANA LA RELEASE 18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Sfida: embeddings su DB tradizionale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Ogni embedding = </a:t>
            </a:r>
            <a:r>
              <a:rPr sz="2800" dirty="0" err="1"/>
              <a:t>centinaia</a:t>
            </a:r>
            <a:r>
              <a:rPr sz="2800" dirty="0"/>
              <a:t> di </a:t>
            </a:r>
            <a:r>
              <a:rPr sz="2800" dirty="0" err="1"/>
              <a:t>dimensioni</a:t>
            </a:r>
            <a:endParaRPr sz="2800" dirty="0"/>
          </a:p>
          <a:p>
            <a:pPr>
              <a:defRPr sz="2000"/>
            </a:pPr>
            <a:r>
              <a:rPr sz="2800" dirty="0"/>
              <a:t>SQL classico non </a:t>
            </a:r>
            <a:r>
              <a:rPr sz="2800" dirty="0" err="1"/>
              <a:t>adatto</a:t>
            </a:r>
            <a:r>
              <a:rPr sz="2800" dirty="0"/>
              <a:t> a </a:t>
            </a:r>
            <a:r>
              <a:rPr sz="2800" dirty="0" err="1"/>
              <a:t>similarità</a:t>
            </a:r>
            <a:r>
              <a:rPr sz="2800" dirty="0"/>
              <a:t> </a:t>
            </a:r>
            <a:r>
              <a:rPr sz="2800" dirty="0" err="1"/>
              <a:t>vettoriale</a:t>
            </a:r>
            <a:endParaRPr sz="2800" dirty="0"/>
          </a:p>
          <a:p>
            <a:pPr>
              <a:defRPr sz="2000"/>
            </a:pPr>
            <a:r>
              <a:rPr sz="2800" dirty="0" err="1"/>
              <a:t>Necessarie</a:t>
            </a:r>
            <a:r>
              <a:rPr sz="2800" dirty="0"/>
              <a:t> </a:t>
            </a:r>
            <a:r>
              <a:rPr sz="2800" dirty="0" err="1"/>
              <a:t>estensioni</a:t>
            </a:r>
            <a:r>
              <a:rPr sz="2800" dirty="0"/>
              <a:t> </a:t>
            </a:r>
            <a:r>
              <a:rPr sz="2800" dirty="0" err="1"/>
              <a:t>specializzate</a:t>
            </a:r>
            <a:endParaRPr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Estensione pgvector – introduzione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Nuovo </a:t>
            </a:r>
            <a:r>
              <a:rPr sz="2800" dirty="0" err="1"/>
              <a:t>tipo</a:t>
            </a:r>
            <a:r>
              <a:rPr sz="2800" dirty="0"/>
              <a:t> di </a:t>
            </a:r>
            <a:r>
              <a:rPr sz="2800" dirty="0" err="1"/>
              <a:t>dato</a:t>
            </a:r>
            <a:r>
              <a:rPr sz="2800" dirty="0"/>
              <a:t>: vector</a:t>
            </a:r>
          </a:p>
          <a:p>
            <a:pPr>
              <a:defRPr sz="2000"/>
            </a:pPr>
            <a:r>
              <a:rPr sz="2800" dirty="0" err="1"/>
              <a:t>Permette</a:t>
            </a:r>
            <a:r>
              <a:rPr sz="2800" dirty="0"/>
              <a:t> </a:t>
            </a:r>
            <a:r>
              <a:rPr sz="2800" dirty="0" err="1"/>
              <a:t>salvataggio</a:t>
            </a:r>
            <a:r>
              <a:rPr sz="2800" dirty="0"/>
              <a:t> e query </a:t>
            </a:r>
            <a:r>
              <a:rPr sz="2800" dirty="0" err="1"/>
              <a:t>su</a:t>
            </a:r>
            <a:r>
              <a:rPr sz="2800" dirty="0"/>
              <a:t> embeddings</a:t>
            </a:r>
          </a:p>
          <a:p>
            <a:pPr>
              <a:defRPr sz="2000"/>
            </a:pPr>
            <a:r>
              <a:rPr sz="2800" dirty="0"/>
              <a:t>Standard de facto AI + PostgreSQL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Creare tabelle con colonne vettoriali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2000"/>
            </a:pPr>
            <a:r>
              <a:rPr sz="2800" dirty="0"/>
              <a:t>CREATE TABLE documents (</a:t>
            </a:r>
            <a:endParaRPr lang="it-IT" sz="2800" dirty="0"/>
          </a:p>
          <a:p>
            <a:pPr marL="0" indent="0">
              <a:buNone/>
              <a:defRPr sz="2000"/>
            </a:pPr>
            <a:r>
              <a:rPr lang="it-IT" sz="2800" dirty="0"/>
              <a:t>	</a:t>
            </a:r>
            <a:r>
              <a:rPr sz="2800" dirty="0"/>
              <a:t>id serial, </a:t>
            </a:r>
            <a:endParaRPr lang="it-IT" sz="2800" dirty="0"/>
          </a:p>
          <a:p>
            <a:pPr marL="0" indent="0">
              <a:buNone/>
              <a:defRPr sz="2000"/>
            </a:pPr>
            <a:r>
              <a:rPr lang="it-IT" sz="2800" dirty="0"/>
              <a:t>	</a:t>
            </a:r>
            <a:r>
              <a:rPr sz="2800" dirty="0"/>
              <a:t>content text,</a:t>
            </a:r>
            <a:endParaRPr lang="it-IT" sz="2800" dirty="0"/>
          </a:p>
          <a:p>
            <a:pPr marL="0" indent="0">
              <a:buNone/>
              <a:defRPr sz="2000"/>
            </a:pPr>
            <a:r>
              <a:rPr lang="it-IT" sz="2800" dirty="0"/>
              <a:t>	</a:t>
            </a:r>
            <a:r>
              <a:rPr sz="2800" dirty="0"/>
              <a:t>embedding vector(768)</a:t>
            </a:r>
            <a:endParaRPr lang="it-IT" sz="2800" dirty="0"/>
          </a:p>
          <a:p>
            <a:pPr marL="0" indent="0">
              <a:buNone/>
              <a:defRPr sz="2000"/>
            </a:pPr>
            <a:r>
              <a:rPr sz="2800" dirty="0"/>
              <a:t>);</a:t>
            </a:r>
            <a:br>
              <a:rPr lang="it-IT" sz="2800" dirty="0"/>
            </a:br>
            <a:br>
              <a:rPr lang="it-IT" sz="2800" dirty="0"/>
            </a:br>
            <a:r>
              <a:rPr lang="it-IT" sz="2800" dirty="0"/>
              <a:t>INSERT INTO </a:t>
            </a:r>
            <a:r>
              <a:rPr lang="it-IT" sz="2800" dirty="0" err="1"/>
              <a:t>documents</a:t>
            </a:r>
            <a:r>
              <a:rPr lang="it-IT" sz="2800" dirty="0"/>
              <a:t> (</a:t>
            </a:r>
            <a:r>
              <a:rPr lang="it-IT" sz="2800" dirty="0" err="1"/>
              <a:t>content</a:t>
            </a:r>
            <a:r>
              <a:rPr lang="it-IT" sz="2800" dirty="0"/>
              <a:t>, </a:t>
            </a:r>
            <a:r>
              <a:rPr lang="it-IT" sz="2800" dirty="0" err="1"/>
              <a:t>embedding</a:t>
            </a:r>
            <a:r>
              <a:rPr lang="it-IT" sz="2800" dirty="0"/>
              <a:t>) </a:t>
            </a:r>
            <a:br>
              <a:rPr lang="it-IT" sz="2800" dirty="0"/>
            </a:br>
            <a:r>
              <a:rPr lang="it-IT" sz="2800" dirty="0"/>
              <a:t>VALUES (‘Fattura 123 Lucerne Publishing', '[0.12, 0.54, ...]');</a:t>
            </a:r>
          </a:p>
          <a:p>
            <a:pPr marL="0" indent="0">
              <a:buNone/>
              <a:defRPr sz="2000"/>
            </a:pPr>
            <a:endParaRPr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di similarità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SELECT content </a:t>
            </a:r>
            <a:endParaRPr lang="it-IT" dirty="0"/>
          </a:p>
          <a:p>
            <a:pPr marL="0" indent="0">
              <a:buNone/>
              <a:defRPr sz="2000"/>
            </a:pPr>
            <a:r>
              <a:rPr dirty="0"/>
              <a:t>FROM documents </a:t>
            </a:r>
            <a:endParaRPr lang="it-IT" dirty="0"/>
          </a:p>
          <a:p>
            <a:pPr marL="0" indent="0">
              <a:buNone/>
              <a:defRPr sz="2000"/>
            </a:pPr>
            <a:r>
              <a:rPr dirty="0"/>
              <a:t>ORDER BY embedding &lt;-&gt; '[...]' </a:t>
            </a:r>
            <a:endParaRPr lang="it-IT" dirty="0"/>
          </a:p>
          <a:p>
            <a:pPr marL="0" indent="0">
              <a:buNone/>
              <a:defRPr sz="2000"/>
            </a:pPr>
            <a:r>
              <a:rPr dirty="0"/>
              <a:t>LIMIT 5;</a:t>
            </a:r>
          </a:p>
          <a:p>
            <a:pPr marL="0" indent="0">
              <a:buNone/>
              <a:defRPr sz="2000"/>
            </a:pPr>
            <a:endParaRPr lang="it-IT" dirty="0"/>
          </a:p>
          <a:p>
            <a:pPr marL="0" indent="0">
              <a:buNone/>
              <a:defRPr sz="2000"/>
            </a:pPr>
            <a:r>
              <a:rPr dirty="0"/>
              <a:t>&lt;-&gt; = </a:t>
            </a:r>
            <a:r>
              <a:rPr dirty="0" err="1"/>
              <a:t>distanza</a:t>
            </a:r>
            <a:r>
              <a:rPr dirty="0"/>
              <a:t> </a:t>
            </a:r>
            <a:r>
              <a:rPr dirty="0" err="1"/>
              <a:t>euclidea</a:t>
            </a:r>
            <a:r>
              <a:rPr dirty="0"/>
              <a:t>, </a:t>
            </a:r>
            <a:r>
              <a:rPr dirty="0" err="1"/>
              <a:t>supporto</a:t>
            </a:r>
            <a:r>
              <a:rPr dirty="0"/>
              <a:t> cosine e dot product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vettoriale (IVFFlat, HNSW)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Migliora</a:t>
            </a:r>
            <a:r>
              <a:rPr sz="2800" dirty="0"/>
              <a:t> </a:t>
            </a:r>
            <a:r>
              <a:rPr sz="2800" dirty="0" err="1"/>
              <a:t>prestazioni</a:t>
            </a:r>
            <a:r>
              <a:rPr sz="2800" dirty="0"/>
              <a:t> </a:t>
            </a:r>
            <a:r>
              <a:rPr sz="2800" dirty="0" err="1"/>
              <a:t>su</a:t>
            </a:r>
            <a:r>
              <a:rPr sz="2800" dirty="0"/>
              <a:t> </a:t>
            </a:r>
            <a:r>
              <a:rPr sz="2800" dirty="0" err="1"/>
              <a:t>milioni</a:t>
            </a:r>
            <a:r>
              <a:rPr sz="2800" dirty="0"/>
              <a:t> di embeddings</a:t>
            </a:r>
          </a:p>
          <a:p>
            <a:pPr>
              <a:defRPr sz="2000"/>
            </a:pPr>
            <a:r>
              <a:rPr sz="2800" dirty="0"/>
              <a:t>Trade-off </a:t>
            </a:r>
            <a:r>
              <a:rPr sz="2800" dirty="0" err="1"/>
              <a:t>precisione</a:t>
            </a:r>
            <a:r>
              <a:rPr sz="2800" dirty="0"/>
              <a:t> vs </a:t>
            </a:r>
            <a:r>
              <a:rPr sz="2800" dirty="0" err="1"/>
              <a:t>velocità</a:t>
            </a:r>
            <a:endParaRPr sz="2800" dirty="0"/>
          </a:p>
          <a:p>
            <a:pPr>
              <a:defRPr sz="2000"/>
            </a:pPr>
            <a:r>
              <a:rPr sz="2800" dirty="0" err="1"/>
              <a:t>Ricerca</a:t>
            </a:r>
            <a:r>
              <a:rPr sz="2800" dirty="0"/>
              <a:t> </a:t>
            </a:r>
            <a:r>
              <a:rPr sz="2800" dirty="0" err="1"/>
              <a:t>semantica</a:t>
            </a:r>
            <a:r>
              <a:rPr sz="2800" dirty="0"/>
              <a:t> </a:t>
            </a:r>
            <a:r>
              <a:rPr sz="2800" dirty="0" err="1"/>
              <a:t>istantanea</a:t>
            </a:r>
            <a:endParaRPr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Estensioni complementari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timescale → </a:t>
            </a:r>
            <a:r>
              <a:rPr sz="2800" dirty="0" err="1"/>
              <a:t>dati</a:t>
            </a:r>
            <a:r>
              <a:rPr sz="2800" dirty="0"/>
              <a:t> </a:t>
            </a:r>
            <a:r>
              <a:rPr sz="2800" dirty="0" err="1"/>
              <a:t>temporali</a:t>
            </a:r>
            <a:endParaRPr sz="2800" dirty="0"/>
          </a:p>
          <a:p>
            <a:pPr>
              <a:defRPr sz="2000"/>
            </a:pPr>
            <a:r>
              <a:rPr lang="it-IT" sz="2800" dirty="0" err="1"/>
              <a:t>pgai</a:t>
            </a:r>
            <a:r>
              <a:rPr sz="2800" dirty="0"/>
              <a:t> → </a:t>
            </a:r>
            <a:r>
              <a:rPr sz="2800" dirty="0" err="1"/>
              <a:t>logica</a:t>
            </a:r>
            <a:r>
              <a:rPr sz="2800" dirty="0"/>
              <a:t> AI in SQL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Integrazione con strumenti esterni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LangChain</a:t>
            </a:r>
            <a:r>
              <a:rPr sz="2800" dirty="0"/>
              <a:t> → </a:t>
            </a:r>
            <a:r>
              <a:rPr sz="2800" dirty="0" err="1"/>
              <a:t>orchestrazione</a:t>
            </a:r>
            <a:r>
              <a:rPr sz="2800" dirty="0"/>
              <a:t> query</a:t>
            </a:r>
          </a:p>
          <a:p>
            <a:pPr>
              <a:defRPr sz="2000"/>
            </a:pPr>
            <a:r>
              <a:rPr sz="2800" dirty="0" err="1"/>
              <a:t>LlamaIndex</a:t>
            </a:r>
            <a:r>
              <a:rPr sz="2800" dirty="0"/>
              <a:t> → </a:t>
            </a:r>
            <a:r>
              <a:rPr sz="2800" dirty="0" err="1"/>
              <a:t>gestione</a:t>
            </a:r>
            <a:r>
              <a:rPr sz="2800" dirty="0"/>
              <a:t> knowledge base</a:t>
            </a:r>
          </a:p>
          <a:p>
            <a:pPr>
              <a:defRPr sz="2000"/>
            </a:pPr>
            <a:r>
              <a:rPr sz="2800" dirty="0" err="1"/>
              <a:t>FastAPI</a:t>
            </a:r>
            <a:r>
              <a:rPr sz="2800" dirty="0"/>
              <a:t> → API </a:t>
            </a:r>
            <a:r>
              <a:rPr sz="2800" dirty="0" err="1"/>
              <a:t>semantiche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78058C2-0DD1-D4F1-C4FD-00056895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Chi è Danilo Dominici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D5F464F-2F74-D2C1-E21B-B0F4883E5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03933" cy="4351338"/>
          </a:xfrm>
        </p:spPr>
        <p:txBody>
          <a:bodyPr>
            <a:normAutofit/>
          </a:bodyPr>
          <a:lstStyle/>
          <a:p>
            <a:r>
              <a:rPr lang="it-IT" sz="2800" dirty="0"/>
              <a:t>Consulente Senior : database… + AI</a:t>
            </a:r>
          </a:p>
          <a:p>
            <a:pPr lvl="1"/>
            <a:r>
              <a:rPr lang="it-IT" sz="2400" dirty="0"/>
              <a:t>SQL Server</a:t>
            </a:r>
          </a:p>
          <a:p>
            <a:pPr lvl="1"/>
            <a:r>
              <a:rPr lang="it-IT" sz="2400" dirty="0" err="1"/>
              <a:t>PostgreSQL</a:t>
            </a:r>
            <a:endParaRPr lang="it-IT" sz="2400" dirty="0"/>
          </a:p>
          <a:p>
            <a:pPr lvl="1"/>
            <a:r>
              <a:rPr lang="it-IT" sz="2400" dirty="0" err="1"/>
              <a:t>Redis</a:t>
            </a: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Creatore di SQL Start! (</a:t>
            </a:r>
            <a:r>
              <a:rPr lang="it-IT" sz="2800" dirty="0" err="1"/>
              <a:t>sqlstart.it</a:t>
            </a:r>
            <a:r>
              <a:rPr lang="it-IT" sz="2800" dirty="0"/>
              <a:t>) – evento community a cadenza annuale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Community speaker, MS Certified Trainer dal 2000, 6x Data Platform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Email: </a:t>
            </a:r>
            <a:r>
              <a:rPr lang="it-IT" sz="2800" dirty="0" err="1"/>
              <a:t>ddominici@gmail.com</a:t>
            </a:r>
            <a:endParaRPr lang="it-IT" dirty="0"/>
          </a:p>
          <a:p>
            <a:pPr lvl="1"/>
            <a:endParaRPr lang="it-IT" dirty="0"/>
          </a:p>
        </p:txBody>
      </p:sp>
      <p:pic>
        <p:nvPicPr>
          <p:cNvPr id="7" name="Immagine 6" descr="Immagine che contiene Viso umano, persona, sorriso, occhiale&#10;&#10;Descrizione generata automaticamente">
            <a:extLst>
              <a:ext uri="{FF2B5EF4-FFF2-40B4-BE49-F238E27FC236}">
                <a16:creationId xmlns:a16="http://schemas.microsoft.com/office/drawing/2014/main" id="{55E460AA-04B8-008B-945C-0D021AFD2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133" y="1406481"/>
            <a:ext cx="1711667" cy="2282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8" descr="MVP_Logo_Horizontal_Blue286_RGB_300ppi.tif">
            <a:extLst>
              <a:ext uri="{FF2B5EF4-FFF2-40B4-BE49-F238E27FC236}">
                <a16:creationId xmlns:a16="http://schemas.microsoft.com/office/drawing/2014/main" id="{2E2940C1-158B-7F69-1309-EDDC0A905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8703" y="5417207"/>
            <a:ext cx="1552253" cy="663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 descr="Immagine che contiene testo, Carattere, logo, cerchio&#10;&#10;Descrizione generata automaticamente">
            <a:extLst>
              <a:ext uri="{FF2B5EF4-FFF2-40B4-BE49-F238E27FC236}">
                <a16:creationId xmlns:a16="http://schemas.microsoft.com/office/drawing/2014/main" id="{F53AED21-D3CD-7161-9A19-8888C56FCD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739" y="4042613"/>
            <a:ext cx="972180" cy="10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76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 scalabilità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Normalizzare</a:t>
            </a:r>
            <a:r>
              <a:rPr sz="2800" dirty="0"/>
              <a:t> embeddings</a:t>
            </a:r>
          </a:p>
          <a:p>
            <a:pPr>
              <a:defRPr sz="2000"/>
            </a:pPr>
            <a:r>
              <a:rPr sz="2800" dirty="0" err="1"/>
              <a:t>Creare</a:t>
            </a:r>
            <a:r>
              <a:rPr sz="2800" dirty="0"/>
              <a:t> </a:t>
            </a:r>
            <a:r>
              <a:rPr sz="2800" dirty="0" err="1"/>
              <a:t>indici</a:t>
            </a:r>
            <a:r>
              <a:rPr sz="2800" dirty="0"/>
              <a:t> </a:t>
            </a:r>
            <a:r>
              <a:rPr sz="2800" dirty="0" err="1"/>
              <a:t>appropriati</a:t>
            </a:r>
            <a:endParaRPr sz="2800" dirty="0"/>
          </a:p>
          <a:p>
            <a:pPr>
              <a:defRPr sz="2000"/>
            </a:pPr>
            <a:r>
              <a:rPr sz="2800" dirty="0" err="1"/>
              <a:t>Evitare</a:t>
            </a:r>
            <a:r>
              <a:rPr sz="2800" dirty="0"/>
              <a:t> full scan</a:t>
            </a:r>
          </a:p>
          <a:p>
            <a:pPr>
              <a:defRPr sz="2000"/>
            </a:pPr>
            <a:r>
              <a:rPr sz="2800" dirty="0" err="1"/>
              <a:t>Monitorare</a:t>
            </a:r>
            <a:r>
              <a:rPr sz="2800" dirty="0"/>
              <a:t> CPU e </a:t>
            </a:r>
            <a:r>
              <a:rPr sz="2800" dirty="0" err="1"/>
              <a:t>memoria</a:t>
            </a:r>
            <a:endParaRPr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Architettura generale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Input </a:t>
            </a:r>
            <a:r>
              <a:rPr sz="2800" dirty="0" err="1"/>
              <a:t>domanda</a:t>
            </a:r>
            <a:r>
              <a:rPr sz="2800" dirty="0"/>
              <a:t> </a:t>
            </a:r>
            <a:r>
              <a:rPr sz="2800" dirty="0" err="1"/>
              <a:t>utente</a:t>
            </a:r>
            <a:endParaRPr sz="2800" dirty="0"/>
          </a:p>
          <a:p>
            <a:pPr>
              <a:defRPr sz="2000"/>
            </a:pPr>
            <a:r>
              <a:rPr sz="2800" dirty="0"/>
              <a:t>Backend: </a:t>
            </a:r>
            <a:r>
              <a:rPr sz="2800" dirty="0" err="1"/>
              <a:t>Ollama</a:t>
            </a:r>
            <a:r>
              <a:rPr sz="2800" dirty="0"/>
              <a:t> + PostgreSQL con </a:t>
            </a:r>
            <a:r>
              <a:rPr sz="2800" dirty="0" err="1"/>
              <a:t>pgvector</a:t>
            </a:r>
            <a:endParaRPr sz="2800" dirty="0"/>
          </a:p>
          <a:p>
            <a:pPr>
              <a:defRPr sz="2000"/>
            </a:pPr>
            <a:r>
              <a:rPr sz="2800" dirty="0"/>
              <a:t>Output: </a:t>
            </a:r>
            <a:r>
              <a:rPr sz="2800" dirty="0" err="1"/>
              <a:t>risposta</a:t>
            </a:r>
            <a:r>
              <a:rPr sz="2800" dirty="0"/>
              <a:t> con </a:t>
            </a:r>
            <a:r>
              <a:rPr sz="2800" dirty="0" err="1"/>
              <a:t>documenti</a:t>
            </a:r>
            <a:r>
              <a:rPr sz="2800" dirty="0"/>
              <a:t> di </a:t>
            </a:r>
            <a:r>
              <a:rPr sz="2800" dirty="0" err="1"/>
              <a:t>supporto</a:t>
            </a:r>
            <a:endParaRPr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step 1: acquisizione documenti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Formati</a:t>
            </a:r>
            <a:r>
              <a:rPr sz="2800" dirty="0"/>
              <a:t>: PDF, Word, Excel, email</a:t>
            </a:r>
          </a:p>
          <a:p>
            <a:pPr>
              <a:defRPr sz="2000"/>
            </a:pPr>
            <a:r>
              <a:rPr sz="2800" dirty="0"/>
              <a:t>Parsing e </a:t>
            </a:r>
            <a:r>
              <a:rPr sz="2800" dirty="0" err="1"/>
              <a:t>pulizia</a:t>
            </a:r>
            <a:r>
              <a:rPr sz="2800" dirty="0"/>
              <a:t> testo</a:t>
            </a:r>
          </a:p>
          <a:p>
            <a:pPr>
              <a:defRPr sz="2000"/>
            </a:pPr>
            <a:r>
              <a:rPr sz="2800" dirty="0"/>
              <a:t>Chunking in </a:t>
            </a:r>
            <a:r>
              <a:rPr sz="2800" dirty="0" err="1"/>
              <a:t>blocchi</a:t>
            </a:r>
            <a:endParaRPr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step 2: embedding + salvataggio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Modello</a:t>
            </a:r>
            <a:r>
              <a:rPr sz="2800" dirty="0"/>
              <a:t> di embeddings (es. all-</a:t>
            </a:r>
            <a:r>
              <a:rPr sz="2800" dirty="0" err="1"/>
              <a:t>MiniLM</a:t>
            </a:r>
            <a:r>
              <a:rPr sz="2800" dirty="0"/>
              <a:t>)</a:t>
            </a:r>
          </a:p>
          <a:p>
            <a:pPr>
              <a:defRPr sz="2000"/>
            </a:pPr>
            <a:r>
              <a:rPr sz="2800" dirty="0"/>
              <a:t>Ogni chunk → embedding</a:t>
            </a:r>
          </a:p>
          <a:p>
            <a:pPr>
              <a:defRPr sz="2000"/>
            </a:pPr>
            <a:r>
              <a:rPr sz="2800" dirty="0" err="1"/>
              <a:t>Inserimento</a:t>
            </a:r>
            <a:r>
              <a:rPr sz="2800" dirty="0"/>
              <a:t> in Postgres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step 3: query → embedding →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Input </a:t>
            </a:r>
            <a:r>
              <a:rPr sz="2800" dirty="0" err="1"/>
              <a:t>utente</a:t>
            </a:r>
            <a:r>
              <a:rPr sz="2800" dirty="0"/>
              <a:t> → embedding</a:t>
            </a:r>
          </a:p>
          <a:p>
            <a:pPr>
              <a:defRPr sz="2000"/>
            </a:pPr>
            <a:r>
              <a:rPr sz="2800" dirty="0"/>
              <a:t>Postgres trova </a:t>
            </a:r>
            <a:r>
              <a:rPr sz="2800" dirty="0" err="1"/>
              <a:t>documenti</a:t>
            </a:r>
            <a:r>
              <a:rPr sz="2800" dirty="0"/>
              <a:t> </a:t>
            </a:r>
            <a:r>
              <a:rPr sz="2800" dirty="0" err="1"/>
              <a:t>più</a:t>
            </a:r>
            <a:r>
              <a:rPr sz="2800" dirty="0"/>
              <a:t> </a:t>
            </a:r>
            <a:r>
              <a:rPr sz="2800" dirty="0" err="1"/>
              <a:t>vicini</a:t>
            </a:r>
            <a:endParaRPr sz="2800" dirty="0"/>
          </a:p>
          <a:p>
            <a:pPr>
              <a:defRPr sz="2000"/>
            </a:pPr>
            <a:r>
              <a:rPr sz="2800" dirty="0" err="1"/>
              <a:t>Selezione</a:t>
            </a:r>
            <a:r>
              <a:rPr sz="2800" dirty="0"/>
              <a:t> top-k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step 4: generazione con Ollama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Prompt con </a:t>
            </a:r>
            <a:r>
              <a:rPr sz="2800" dirty="0" err="1"/>
              <a:t>domanda</a:t>
            </a:r>
            <a:r>
              <a:rPr sz="2800" dirty="0"/>
              <a:t> + </a:t>
            </a:r>
            <a:r>
              <a:rPr sz="2800" dirty="0" err="1"/>
              <a:t>documenti</a:t>
            </a:r>
            <a:endParaRPr sz="2800" dirty="0"/>
          </a:p>
          <a:p>
            <a:pPr>
              <a:defRPr sz="2000"/>
            </a:pPr>
            <a:r>
              <a:rPr sz="2800" dirty="0" err="1"/>
              <a:t>Ollama</a:t>
            </a:r>
            <a:r>
              <a:rPr sz="2800" dirty="0"/>
              <a:t> genera </a:t>
            </a:r>
            <a:r>
              <a:rPr sz="2800" dirty="0" err="1"/>
              <a:t>risposta</a:t>
            </a:r>
            <a:r>
              <a:rPr sz="2800" dirty="0"/>
              <a:t> </a:t>
            </a:r>
            <a:r>
              <a:rPr sz="2800" dirty="0" err="1"/>
              <a:t>contestuale</a:t>
            </a:r>
            <a:endParaRPr sz="2800" dirty="0"/>
          </a:p>
          <a:p>
            <a:pPr>
              <a:defRPr sz="2000"/>
            </a:pPr>
            <a:r>
              <a:rPr sz="2800" dirty="0"/>
              <a:t>Output con </a:t>
            </a:r>
            <a:r>
              <a:rPr sz="2800" dirty="0" err="1"/>
              <a:t>riferimenti</a:t>
            </a:r>
            <a:endParaRPr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Diagramma</a:t>
            </a:r>
            <a:r>
              <a:rPr dirty="0"/>
              <a:t> </a:t>
            </a:r>
            <a:r>
              <a:rPr dirty="0" err="1"/>
              <a:t>architetturale</a:t>
            </a:r>
            <a:r>
              <a:rPr dirty="0"/>
              <a:t> </a:t>
            </a:r>
            <a:r>
              <a:rPr dirty="0" err="1"/>
              <a:t>completo</a:t>
            </a:r>
            <a:endParaRPr dirty="0"/>
          </a:p>
        </p:txBody>
      </p:sp>
      <p:pic>
        <p:nvPicPr>
          <p:cNvPr id="1026" name="Picture 2" descr="High-level architecture diagram for the solution">
            <a:extLst>
              <a:ext uri="{FF2B5EF4-FFF2-40B4-BE49-F238E27FC236}">
                <a16:creationId xmlns:a16="http://schemas.microsoft.com/office/drawing/2014/main" id="{C6EBDEBA-3DA3-E1CD-39FE-4067D7C0B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90688"/>
            <a:ext cx="9296400" cy="3711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17F6C388-5232-7EC0-17D4-1FCC4BB5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19197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Esecuzione: locale vs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Locale = </a:t>
            </a:r>
            <a:r>
              <a:rPr sz="2800" dirty="0" err="1"/>
              <a:t>prototipi</a:t>
            </a:r>
            <a:endParaRPr sz="2800" dirty="0"/>
          </a:p>
          <a:p>
            <a:pPr>
              <a:defRPr sz="2000"/>
            </a:pPr>
            <a:r>
              <a:rPr sz="2800" dirty="0"/>
              <a:t>Server on-premise = enterprise</a:t>
            </a:r>
          </a:p>
          <a:p>
            <a:pPr>
              <a:defRPr sz="2000"/>
            </a:pPr>
            <a:r>
              <a:rPr sz="2800" dirty="0"/>
              <a:t>Cloud </a:t>
            </a:r>
            <a:r>
              <a:rPr sz="2800" dirty="0" err="1"/>
              <a:t>privato</a:t>
            </a:r>
            <a:r>
              <a:rPr sz="2800" dirty="0"/>
              <a:t> = team </a:t>
            </a:r>
            <a:r>
              <a:rPr sz="2800" dirty="0" err="1"/>
              <a:t>distribuiti</a:t>
            </a:r>
            <a:endParaRPr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Containerizzazione con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Immagini</a:t>
            </a:r>
            <a:r>
              <a:rPr sz="2800" dirty="0"/>
              <a:t> </a:t>
            </a:r>
            <a:r>
              <a:rPr sz="2800" dirty="0" err="1"/>
              <a:t>preconfigurate</a:t>
            </a:r>
            <a:r>
              <a:rPr sz="2800" dirty="0"/>
              <a:t> per </a:t>
            </a:r>
            <a:r>
              <a:rPr sz="2800" dirty="0" err="1"/>
              <a:t>Ollama</a:t>
            </a:r>
            <a:r>
              <a:rPr sz="2800" dirty="0"/>
              <a:t> e Postgres</a:t>
            </a:r>
          </a:p>
          <a:p>
            <a:pPr>
              <a:defRPr sz="2000"/>
            </a:pPr>
            <a:r>
              <a:rPr sz="2800" dirty="0"/>
              <a:t>Deploy </a:t>
            </a:r>
            <a:r>
              <a:rPr sz="2800" dirty="0" err="1"/>
              <a:t>rapido</a:t>
            </a:r>
            <a:r>
              <a:rPr sz="2800" dirty="0"/>
              <a:t> </a:t>
            </a:r>
            <a:r>
              <a:rPr sz="2800" dirty="0" err="1"/>
              <a:t>su</a:t>
            </a:r>
            <a:r>
              <a:rPr sz="2800" dirty="0"/>
              <a:t> Kubernetes</a:t>
            </a:r>
          </a:p>
          <a:p>
            <a:pPr>
              <a:defRPr sz="2000"/>
            </a:pPr>
            <a:r>
              <a:rPr sz="2800" dirty="0" err="1"/>
              <a:t>Scalabilità</a:t>
            </a:r>
            <a:r>
              <a:rPr sz="2800" dirty="0"/>
              <a:t> </a:t>
            </a:r>
            <a:r>
              <a:rPr sz="2800" dirty="0" err="1"/>
              <a:t>orizzontale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Agenda </a:t>
            </a:r>
            <a:r>
              <a:rPr b="1" dirty="0" err="1"/>
              <a:t>della</a:t>
            </a:r>
            <a:r>
              <a:rPr b="1" dirty="0"/>
              <a:t> </a:t>
            </a:r>
            <a:r>
              <a:rPr b="1" dirty="0" err="1"/>
              <a:t>presentazione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Fondamenti</a:t>
            </a:r>
            <a:r>
              <a:rPr sz="2800" dirty="0"/>
              <a:t> di LLM ed embeddings</a:t>
            </a:r>
          </a:p>
          <a:p>
            <a:pPr>
              <a:defRPr sz="2000"/>
            </a:pPr>
            <a:r>
              <a:rPr sz="2800" dirty="0" err="1"/>
              <a:t>Ollama</a:t>
            </a:r>
            <a:r>
              <a:rPr sz="2800" dirty="0"/>
              <a:t>: un LLM engine locale</a:t>
            </a:r>
          </a:p>
          <a:p>
            <a:pPr>
              <a:defRPr sz="2000"/>
            </a:pPr>
            <a:r>
              <a:rPr sz="2800" dirty="0"/>
              <a:t>PostgreSQL e le </a:t>
            </a:r>
            <a:r>
              <a:rPr sz="2800" dirty="0" err="1"/>
              <a:t>estensioni</a:t>
            </a:r>
            <a:r>
              <a:rPr sz="2800" dirty="0"/>
              <a:t> </a:t>
            </a:r>
            <a:r>
              <a:rPr sz="2800" dirty="0" err="1"/>
              <a:t>vettoriali</a:t>
            </a:r>
            <a:endParaRPr sz="2800" dirty="0"/>
          </a:p>
          <a:p>
            <a:pPr>
              <a:defRPr sz="2000"/>
            </a:pPr>
            <a:r>
              <a:rPr sz="2800" dirty="0" err="1"/>
              <a:t>Architettura</a:t>
            </a:r>
            <a:r>
              <a:rPr sz="2800" dirty="0"/>
              <a:t> di un copilot </a:t>
            </a:r>
            <a:r>
              <a:rPr sz="2800" dirty="0" err="1"/>
              <a:t>documentale</a:t>
            </a:r>
            <a:endParaRPr sz="2800" dirty="0"/>
          </a:p>
          <a:p>
            <a:pPr>
              <a:defRPr sz="2000"/>
            </a:pPr>
            <a:r>
              <a:rPr sz="2800" dirty="0"/>
              <a:t>Deployment e </a:t>
            </a:r>
            <a:r>
              <a:rPr sz="2800" dirty="0" err="1"/>
              <a:t>scalabilità</a:t>
            </a:r>
            <a:endParaRPr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Monitoraggio prestazioni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Metriche</a:t>
            </a:r>
            <a:r>
              <a:rPr sz="2800" dirty="0"/>
              <a:t>: </a:t>
            </a:r>
            <a:r>
              <a:rPr sz="2800" dirty="0" err="1"/>
              <a:t>latenza</a:t>
            </a:r>
            <a:r>
              <a:rPr sz="2800" dirty="0"/>
              <a:t> query, </a:t>
            </a:r>
            <a:r>
              <a:rPr sz="2800" dirty="0" err="1"/>
              <a:t>consumo</a:t>
            </a:r>
            <a:r>
              <a:rPr sz="2800" dirty="0"/>
              <a:t> RAM/CPU</a:t>
            </a:r>
          </a:p>
          <a:p>
            <a:pPr>
              <a:defRPr sz="2000"/>
            </a:pPr>
            <a:r>
              <a:rPr sz="2800" dirty="0" err="1"/>
              <a:t>Strumenti</a:t>
            </a:r>
            <a:r>
              <a:rPr sz="2800" dirty="0"/>
              <a:t>: Prometheus + Grafana</a:t>
            </a:r>
          </a:p>
          <a:p>
            <a:pPr>
              <a:defRPr sz="2000"/>
            </a:pPr>
            <a:r>
              <a:rPr sz="2800" dirty="0"/>
              <a:t>Logging </a:t>
            </a:r>
            <a:r>
              <a:rPr sz="2800" dirty="0" err="1"/>
              <a:t>centralizzato</a:t>
            </a:r>
            <a:endParaRPr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Scalabilità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Sharding embeddings</a:t>
            </a:r>
          </a:p>
          <a:p>
            <a:pPr>
              <a:defRPr sz="2000"/>
            </a:pPr>
            <a:r>
              <a:rPr sz="2800" dirty="0"/>
              <a:t>Load balancing </a:t>
            </a:r>
            <a:r>
              <a:rPr sz="2800" dirty="0" err="1"/>
              <a:t>richieste</a:t>
            </a:r>
            <a:r>
              <a:rPr sz="2800" dirty="0"/>
              <a:t> </a:t>
            </a:r>
            <a:r>
              <a:rPr sz="2800" dirty="0" err="1"/>
              <a:t>Ollama</a:t>
            </a:r>
            <a:endParaRPr sz="2800" dirty="0"/>
          </a:p>
          <a:p>
            <a:pPr>
              <a:defRPr sz="2000"/>
            </a:pPr>
            <a:r>
              <a:rPr sz="2800" dirty="0"/>
              <a:t>Cache </a:t>
            </a:r>
            <a:r>
              <a:rPr sz="2800" dirty="0" err="1"/>
              <a:t>risultati</a:t>
            </a:r>
            <a:r>
              <a:rPr sz="2800" dirty="0"/>
              <a:t> </a:t>
            </a:r>
            <a:r>
              <a:rPr sz="2800" dirty="0" err="1"/>
              <a:t>frequenti</a:t>
            </a:r>
            <a:endParaRPr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evoluzioni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Multimodalità</a:t>
            </a:r>
            <a:r>
              <a:rPr sz="2800" dirty="0"/>
              <a:t>: testo + </a:t>
            </a:r>
            <a:r>
              <a:rPr sz="2800" dirty="0" err="1"/>
              <a:t>immagini</a:t>
            </a:r>
            <a:r>
              <a:rPr sz="2800" dirty="0"/>
              <a:t> + audio</a:t>
            </a:r>
          </a:p>
          <a:p>
            <a:pPr>
              <a:defRPr sz="2000"/>
            </a:pPr>
            <a:r>
              <a:rPr sz="2800" dirty="0" err="1"/>
              <a:t>Integrazione</a:t>
            </a:r>
            <a:r>
              <a:rPr sz="2800" dirty="0"/>
              <a:t> con CRM, ERP</a:t>
            </a:r>
          </a:p>
          <a:p>
            <a:pPr>
              <a:defRPr sz="2000"/>
            </a:pPr>
            <a:r>
              <a:rPr sz="2800" dirty="0" err="1"/>
              <a:t>Agenti</a:t>
            </a:r>
            <a:r>
              <a:rPr sz="2800" dirty="0"/>
              <a:t> AI </a:t>
            </a:r>
            <a:r>
              <a:rPr sz="2800" dirty="0" err="1"/>
              <a:t>autonomi</a:t>
            </a:r>
            <a:endParaRPr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 principali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LLM </a:t>
            </a:r>
            <a:r>
              <a:rPr sz="2800" dirty="0" err="1"/>
              <a:t>potenti</a:t>
            </a:r>
            <a:r>
              <a:rPr sz="2800" dirty="0"/>
              <a:t> ma </a:t>
            </a:r>
            <a:r>
              <a:rPr sz="2800" dirty="0" err="1"/>
              <a:t>limitati</a:t>
            </a:r>
            <a:r>
              <a:rPr sz="2800" dirty="0"/>
              <a:t> senza </a:t>
            </a:r>
            <a:r>
              <a:rPr sz="2800" dirty="0" err="1"/>
              <a:t>memoria</a:t>
            </a:r>
            <a:r>
              <a:rPr sz="2800" dirty="0"/>
              <a:t> </a:t>
            </a:r>
            <a:r>
              <a:rPr sz="2800" dirty="0" err="1"/>
              <a:t>esterna</a:t>
            </a:r>
            <a:endParaRPr sz="2800" dirty="0"/>
          </a:p>
          <a:p>
            <a:pPr>
              <a:defRPr sz="2000"/>
            </a:pPr>
            <a:r>
              <a:rPr sz="2800" dirty="0"/>
              <a:t>PostgreSQL + </a:t>
            </a:r>
            <a:r>
              <a:rPr sz="2800" dirty="0" err="1"/>
              <a:t>pgvector</a:t>
            </a:r>
            <a:r>
              <a:rPr sz="2800" dirty="0"/>
              <a:t> = knowledge base </a:t>
            </a:r>
            <a:r>
              <a:rPr sz="2800" dirty="0" err="1"/>
              <a:t>semantica</a:t>
            </a:r>
            <a:endParaRPr sz="2800" dirty="0"/>
          </a:p>
          <a:p>
            <a:pPr>
              <a:defRPr sz="2000"/>
            </a:pPr>
            <a:r>
              <a:rPr sz="2800" dirty="0" err="1"/>
              <a:t>Ollama</a:t>
            </a:r>
            <a:r>
              <a:rPr sz="2800" dirty="0"/>
              <a:t> = privacy, </a:t>
            </a:r>
            <a:r>
              <a:rPr sz="2800" dirty="0" err="1"/>
              <a:t>costo</a:t>
            </a:r>
            <a:r>
              <a:rPr sz="2800" dirty="0"/>
              <a:t> zero, locale</a:t>
            </a:r>
          </a:p>
          <a:p>
            <a:pPr>
              <a:defRPr sz="2000"/>
            </a:pPr>
            <a:r>
              <a:rPr sz="2800" dirty="0"/>
              <a:t>Copilot </a:t>
            </a:r>
            <a:r>
              <a:rPr sz="2800" dirty="0" err="1"/>
              <a:t>documentale</a:t>
            </a:r>
            <a:r>
              <a:rPr sz="2800" dirty="0"/>
              <a:t> = </a:t>
            </a:r>
            <a:r>
              <a:rPr sz="2800" dirty="0" err="1"/>
              <a:t>produttività</a:t>
            </a:r>
            <a:r>
              <a:rPr sz="2800" dirty="0"/>
              <a:t> e accesso </a:t>
            </a:r>
            <a:r>
              <a:rPr sz="2800" dirty="0" err="1"/>
              <a:t>rapido</a:t>
            </a:r>
            <a:endParaRPr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F3863C5-1E17-8899-CE6A-517AD563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Risorse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048158-5099-C87F-E6D1-6CE9F166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Video di Andrej </a:t>
            </a:r>
            <a:r>
              <a:rPr lang="it-IT" dirty="0" err="1"/>
              <a:t>Karpathy</a:t>
            </a:r>
            <a:br>
              <a:rPr lang="it-IT" dirty="0"/>
            </a:br>
            <a:r>
              <a:rPr lang="it-IT" sz="2000" dirty="0">
                <a:hlinkClick r:id="rId2"/>
              </a:rPr>
              <a:t>https://www.youtube.com/andrejkarpathy</a:t>
            </a:r>
            <a:endParaRPr lang="it-IT" sz="2000" dirty="0"/>
          </a:p>
          <a:p>
            <a:r>
              <a:rPr lang="it-IT" dirty="0" err="1"/>
              <a:t>DeepLearning.AI</a:t>
            </a:r>
            <a:r>
              <a:rPr lang="it-IT" dirty="0"/>
              <a:t> (Andrew Ng)</a:t>
            </a:r>
            <a:br>
              <a:rPr lang="it-IT" dirty="0"/>
            </a:br>
            <a:r>
              <a:rPr lang="it-IT" sz="2000" dirty="0">
                <a:hlinkClick r:id="rId3"/>
              </a:rPr>
              <a:t>https://www.deeplearning.ai/courses/</a:t>
            </a:r>
            <a:endParaRPr lang="it-IT" sz="2000" dirty="0"/>
          </a:p>
          <a:p>
            <a:r>
              <a:rPr lang="it-IT" dirty="0"/>
              <a:t>Video di Dave </a:t>
            </a:r>
            <a:r>
              <a:rPr lang="it-IT" dirty="0" err="1"/>
              <a:t>Ebbelaar</a:t>
            </a:r>
            <a:br>
              <a:rPr lang="it-IT" dirty="0"/>
            </a:br>
            <a:r>
              <a:rPr lang="it-IT" sz="2000" dirty="0"/>
              <a:t>https://</a:t>
            </a:r>
            <a:r>
              <a:rPr lang="it-IT" sz="2000" dirty="0" err="1"/>
              <a:t>www.youtube.com</a:t>
            </a:r>
            <a:r>
              <a:rPr lang="it-IT" sz="2000" dirty="0"/>
              <a:t>/@</a:t>
            </a:r>
            <a:r>
              <a:rPr lang="it-IT" sz="2000" dirty="0" err="1"/>
              <a:t>daveebbelaar</a:t>
            </a:r>
            <a:endParaRPr lang="it-IT" sz="2000" dirty="0"/>
          </a:p>
          <a:p>
            <a:r>
              <a:rPr lang="it-IT" dirty="0"/>
              <a:t>Newsletters:</a:t>
            </a:r>
          </a:p>
          <a:p>
            <a:pPr lvl="1"/>
            <a:r>
              <a:rPr lang="it-IT" dirty="0"/>
              <a:t>Stefano Gatti</a:t>
            </a:r>
            <a:br>
              <a:rPr lang="it-IT" dirty="0"/>
            </a:br>
            <a:r>
              <a:rPr lang="it-IT" sz="1600" dirty="0"/>
              <a:t>https://</a:t>
            </a:r>
            <a:r>
              <a:rPr lang="it-IT" sz="1600" dirty="0" err="1"/>
              <a:t>stefanogatti.substack.com</a:t>
            </a:r>
            <a:endParaRPr lang="it-IT" sz="20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09457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5A478-7023-295E-FE0F-0F68430E2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276EE41A-753F-FFFE-2AA9-8ADDAEDE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Risorse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78D7608-B8FB-0A71-D07D-5102EE82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Progetto originale (</a:t>
            </a:r>
            <a:r>
              <a:rPr lang="it-IT" dirty="0" err="1"/>
              <a:t>Copilot</a:t>
            </a:r>
            <a:r>
              <a:rPr lang="it-IT" dirty="0"/>
              <a:t> + Azure </a:t>
            </a:r>
            <a:r>
              <a:rPr lang="it-IT" dirty="0" err="1"/>
              <a:t>Postgresql</a:t>
            </a:r>
            <a:r>
              <a:rPr lang="it-IT" dirty="0"/>
              <a:t>)</a:t>
            </a:r>
            <a:br>
              <a:rPr lang="it-IT" dirty="0"/>
            </a:br>
            <a:r>
              <a:rPr lang="it-IT" sz="2400" dirty="0">
                <a:hlinkClick r:id="rId2"/>
              </a:rPr>
              <a:t>h</a:t>
            </a:r>
            <a:r>
              <a:rPr lang="it-IT" sz="2000" dirty="0">
                <a:hlinkClick r:id="rId2"/>
              </a:rPr>
              <a:t>ttps://solliancenet.github.io/microsoft-postgresql-solution-accelerator-build-your-own-ai-copilot/</a:t>
            </a:r>
            <a:endParaRPr lang="it-IT" sz="2000" dirty="0"/>
          </a:p>
          <a:p>
            <a:r>
              <a:rPr lang="it-IT" dirty="0"/>
              <a:t>Demo e slides</a:t>
            </a:r>
            <a:br>
              <a:rPr lang="it-IT" dirty="0"/>
            </a:br>
            <a:r>
              <a:rPr lang="it-IT" sz="2000" dirty="0"/>
              <a:t>https://</a:t>
            </a:r>
            <a:r>
              <a:rPr lang="it-IT" sz="2000" dirty="0" err="1"/>
              <a:t>github.com</a:t>
            </a:r>
            <a:r>
              <a:rPr lang="it-IT" sz="2000" dirty="0"/>
              <a:t>/</a:t>
            </a:r>
            <a:r>
              <a:rPr lang="it-IT" sz="2000" dirty="0" err="1"/>
              <a:t>ddominici</a:t>
            </a:r>
            <a:r>
              <a:rPr lang="it-IT" sz="2000" dirty="0"/>
              <a:t>/</a:t>
            </a:r>
            <a:r>
              <a:rPr lang="it-IT" sz="2000" dirty="0" err="1"/>
              <a:t>presentations</a:t>
            </a:r>
            <a:endParaRPr lang="it-IT" sz="24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5532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end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lang="it-IT" sz="2800" dirty="0" err="1"/>
              <a:t>Q</a:t>
            </a:r>
            <a:r>
              <a:rPr lang="it-IT" sz="2800" dirty="0"/>
              <a:t> &amp; A</a:t>
            </a:r>
            <a:endParaRPr sz="2800" dirty="0"/>
          </a:p>
          <a:p>
            <a:pPr>
              <a:defRPr sz="2000"/>
            </a:pPr>
            <a:r>
              <a:rPr sz="2800" dirty="0" err="1"/>
              <a:t>Contatto</a:t>
            </a:r>
            <a:r>
              <a:rPr sz="2800" dirty="0"/>
              <a:t> : </a:t>
            </a:r>
            <a:r>
              <a:rPr lang="it-IT" sz="2800" dirty="0">
                <a:hlinkClick r:id="rId2"/>
              </a:rPr>
              <a:t>ddominici@gmail.com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Perché</a:t>
            </a:r>
            <a:r>
              <a:rPr dirty="0"/>
              <a:t> un copilot per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documenti</a:t>
            </a:r>
            <a:r>
              <a:rPr dirty="0"/>
              <a:t> </a:t>
            </a:r>
            <a:r>
              <a:rPr dirty="0" err="1"/>
              <a:t>aziendali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Documenti</a:t>
            </a:r>
            <a:r>
              <a:rPr sz="2800" dirty="0"/>
              <a:t> </a:t>
            </a:r>
            <a:r>
              <a:rPr sz="2800" dirty="0" err="1"/>
              <a:t>aziendali</a:t>
            </a:r>
            <a:r>
              <a:rPr sz="2800" dirty="0"/>
              <a:t> </a:t>
            </a:r>
            <a:r>
              <a:rPr sz="2800" dirty="0" err="1"/>
              <a:t>crescono</a:t>
            </a:r>
            <a:r>
              <a:rPr sz="2800" dirty="0"/>
              <a:t> in volume e </a:t>
            </a:r>
            <a:r>
              <a:rPr sz="2800" dirty="0" err="1"/>
              <a:t>complessità</a:t>
            </a:r>
            <a:endParaRPr sz="2800" dirty="0"/>
          </a:p>
          <a:p>
            <a:pPr>
              <a:defRPr sz="2000"/>
            </a:pPr>
            <a:r>
              <a:rPr sz="2800" dirty="0" err="1"/>
              <a:t>Ricerca</a:t>
            </a:r>
            <a:r>
              <a:rPr sz="2800" dirty="0"/>
              <a:t> </a:t>
            </a:r>
            <a:r>
              <a:rPr sz="2800" dirty="0" err="1"/>
              <a:t>tradizionale</a:t>
            </a:r>
            <a:r>
              <a:rPr lang="it-IT" sz="2800" dirty="0"/>
              <a:t>:</a:t>
            </a:r>
            <a:r>
              <a:rPr sz="2800" dirty="0"/>
              <a:t> keyword search </a:t>
            </a:r>
            <a:r>
              <a:rPr sz="2800" dirty="0" err="1"/>
              <a:t>limitata</a:t>
            </a:r>
            <a:endParaRPr sz="2800" dirty="0"/>
          </a:p>
          <a:p>
            <a:pPr>
              <a:defRPr sz="2000"/>
            </a:pPr>
            <a:r>
              <a:rPr sz="2800" dirty="0" err="1"/>
              <a:t>Rischio</a:t>
            </a:r>
            <a:r>
              <a:rPr sz="2800" dirty="0"/>
              <a:t>: </a:t>
            </a:r>
            <a:r>
              <a:rPr sz="2800" dirty="0" err="1"/>
              <a:t>perdita</a:t>
            </a:r>
            <a:r>
              <a:rPr sz="2800" dirty="0"/>
              <a:t> di </a:t>
            </a:r>
            <a:r>
              <a:rPr sz="2800" dirty="0" err="1"/>
              <a:t>conoscenza</a:t>
            </a:r>
            <a:r>
              <a:rPr sz="2800" dirty="0"/>
              <a:t> interna</a:t>
            </a:r>
          </a:p>
          <a:p>
            <a:pPr>
              <a:defRPr sz="2000"/>
            </a:pPr>
            <a:r>
              <a:rPr sz="2800" dirty="0" err="1"/>
              <a:t>Soluzione</a:t>
            </a:r>
            <a:r>
              <a:rPr sz="2800" dirty="0"/>
              <a:t>: un copilot AI </a:t>
            </a:r>
            <a:r>
              <a:rPr sz="2800" dirty="0" err="1"/>
              <a:t>che</a:t>
            </a:r>
            <a:r>
              <a:rPr sz="2800" dirty="0"/>
              <a:t> </a:t>
            </a:r>
            <a:r>
              <a:rPr sz="2800" dirty="0" err="1"/>
              <a:t>risponde</a:t>
            </a:r>
            <a:r>
              <a:rPr sz="2800" dirty="0"/>
              <a:t> in </a:t>
            </a:r>
            <a:r>
              <a:rPr sz="2800" dirty="0" err="1"/>
              <a:t>linguaggio</a:t>
            </a:r>
            <a:r>
              <a:rPr sz="2800" dirty="0"/>
              <a:t> </a:t>
            </a:r>
            <a:r>
              <a:rPr sz="2800" dirty="0" err="1"/>
              <a:t>naturale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Cos’è un LLM (Large Language Model)?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Modelli</a:t>
            </a:r>
            <a:r>
              <a:rPr sz="2800" dirty="0"/>
              <a:t> di deep learning </a:t>
            </a:r>
            <a:r>
              <a:rPr sz="2800" dirty="0" err="1"/>
              <a:t>addestrati</a:t>
            </a:r>
            <a:r>
              <a:rPr sz="2800" dirty="0"/>
              <a:t> </a:t>
            </a:r>
            <a:r>
              <a:rPr sz="2800" dirty="0" err="1"/>
              <a:t>su</a:t>
            </a:r>
            <a:r>
              <a:rPr sz="2800" dirty="0"/>
              <a:t> </a:t>
            </a:r>
            <a:r>
              <a:rPr sz="2800" dirty="0" err="1"/>
              <a:t>enormi</a:t>
            </a:r>
            <a:r>
              <a:rPr sz="2800" dirty="0"/>
              <a:t> </a:t>
            </a:r>
            <a:r>
              <a:rPr sz="2800" dirty="0" err="1"/>
              <a:t>quantità</a:t>
            </a:r>
            <a:r>
              <a:rPr sz="2800" dirty="0"/>
              <a:t> di testo</a:t>
            </a:r>
          </a:p>
          <a:p>
            <a:pPr>
              <a:defRPr sz="2000"/>
            </a:pPr>
            <a:r>
              <a:rPr sz="2800" dirty="0" err="1"/>
              <a:t>Predicono</a:t>
            </a:r>
            <a:r>
              <a:rPr sz="2800" dirty="0"/>
              <a:t> la </a:t>
            </a:r>
            <a:r>
              <a:rPr sz="2800" dirty="0" err="1"/>
              <a:t>parola</a:t>
            </a:r>
            <a:r>
              <a:rPr sz="2800" dirty="0"/>
              <a:t> </a:t>
            </a:r>
            <a:r>
              <a:rPr sz="2800" dirty="0" err="1"/>
              <a:t>successiva</a:t>
            </a:r>
            <a:r>
              <a:rPr sz="2800" dirty="0"/>
              <a:t> → </a:t>
            </a:r>
            <a:r>
              <a:rPr sz="2800" dirty="0" err="1"/>
              <a:t>generano</a:t>
            </a:r>
            <a:r>
              <a:rPr sz="2800" dirty="0"/>
              <a:t> testo </a:t>
            </a:r>
            <a:r>
              <a:rPr sz="2800" dirty="0" err="1"/>
              <a:t>coerente</a:t>
            </a:r>
            <a:endParaRPr sz="2800" dirty="0"/>
          </a:p>
          <a:p>
            <a:pPr>
              <a:defRPr sz="2000"/>
            </a:pPr>
            <a:r>
              <a:rPr sz="2800" dirty="0" err="1"/>
              <a:t>Esempi</a:t>
            </a:r>
            <a:r>
              <a:rPr sz="2800" dirty="0"/>
              <a:t>: GPT, </a:t>
            </a:r>
            <a:r>
              <a:rPr sz="2800" dirty="0" err="1"/>
              <a:t>LLaMA</a:t>
            </a:r>
            <a:r>
              <a:rPr sz="2800" dirty="0"/>
              <a:t>, Mistral</a:t>
            </a:r>
          </a:p>
          <a:p>
            <a:pPr>
              <a:defRPr sz="2000"/>
            </a:pPr>
            <a:r>
              <a:rPr sz="2800" dirty="0" err="1"/>
              <a:t>Usati</a:t>
            </a:r>
            <a:r>
              <a:rPr sz="2800" dirty="0"/>
              <a:t> per chat, Q&amp;A, </a:t>
            </a:r>
            <a:r>
              <a:rPr sz="2800" dirty="0" err="1"/>
              <a:t>riassunti</a:t>
            </a:r>
            <a:r>
              <a:rPr sz="2800" dirty="0"/>
              <a:t>, </a:t>
            </a:r>
            <a:r>
              <a:rPr sz="2800" dirty="0" err="1"/>
              <a:t>traduzioni</a:t>
            </a: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Addestramento e parametri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/>
              <a:t>Dati: </a:t>
            </a:r>
            <a:r>
              <a:rPr sz="2800" dirty="0" err="1"/>
              <a:t>miliardi</a:t>
            </a:r>
            <a:r>
              <a:rPr sz="2800" dirty="0"/>
              <a:t> di </a:t>
            </a:r>
            <a:r>
              <a:rPr sz="2800" dirty="0" err="1"/>
              <a:t>documenti</a:t>
            </a:r>
            <a:r>
              <a:rPr sz="2800" dirty="0"/>
              <a:t> e </a:t>
            </a:r>
            <a:r>
              <a:rPr sz="2800" dirty="0" err="1"/>
              <a:t>conversazioni</a:t>
            </a:r>
            <a:endParaRPr sz="2800" dirty="0"/>
          </a:p>
          <a:p>
            <a:pPr>
              <a:defRPr sz="2000"/>
            </a:pPr>
            <a:r>
              <a:rPr sz="2800" dirty="0" err="1"/>
              <a:t>Parametri</a:t>
            </a:r>
            <a:r>
              <a:rPr sz="2800" dirty="0"/>
              <a:t>: da </a:t>
            </a:r>
            <a:r>
              <a:rPr sz="2800" dirty="0" err="1"/>
              <a:t>miliardi</a:t>
            </a:r>
            <a:r>
              <a:rPr sz="2800" dirty="0"/>
              <a:t> a </a:t>
            </a:r>
            <a:r>
              <a:rPr sz="2800" dirty="0" err="1"/>
              <a:t>centinaia</a:t>
            </a:r>
            <a:r>
              <a:rPr sz="2800" dirty="0"/>
              <a:t> di </a:t>
            </a:r>
            <a:r>
              <a:rPr sz="2800" dirty="0" err="1"/>
              <a:t>miliardi</a:t>
            </a:r>
            <a:endParaRPr sz="2800" dirty="0"/>
          </a:p>
          <a:p>
            <a:pPr>
              <a:defRPr sz="2000"/>
            </a:pPr>
            <a:r>
              <a:rPr sz="2800" dirty="0" err="1"/>
              <a:t>Tecniche</a:t>
            </a:r>
            <a:r>
              <a:rPr sz="2800" dirty="0"/>
              <a:t>: transformer architecture, self-attention</a:t>
            </a:r>
          </a:p>
          <a:p>
            <a:pPr>
              <a:defRPr sz="2000"/>
            </a:pPr>
            <a:r>
              <a:rPr sz="2800" dirty="0" err="1"/>
              <a:t>Risultato</a:t>
            </a:r>
            <a:r>
              <a:rPr sz="2800" dirty="0"/>
              <a:t>: </a:t>
            </a:r>
            <a:r>
              <a:rPr sz="2800" dirty="0" err="1"/>
              <a:t>comprensione</a:t>
            </a:r>
            <a:r>
              <a:rPr sz="2800" dirty="0"/>
              <a:t> </a:t>
            </a:r>
            <a:r>
              <a:rPr sz="2800" dirty="0" err="1"/>
              <a:t>statistica</a:t>
            </a:r>
            <a:r>
              <a:rPr sz="2800" dirty="0"/>
              <a:t> del </a:t>
            </a:r>
            <a:r>
              <a:rPr sz="2800" dirty="0" err="1"/>
              <a:t>linguaggio</a:t>
            </a:r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Come i LLM comprendono il linguaggio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Tokenizzazione</a:t>
            </a:r>
            <a:r>
              <a:rPr sz="2800" dirty="0"/>
              <a:t> → </a:t>
            </a:r>
            <a:r>
              <a:rPr sz="2800" dirty="0" err="1"/>
              <a:t>trasformano</a:t>
            </a:r>
            <a:r>
              <a:rPr sz="2800" dirty="0"/>
              <a:t> il testo in </a:t>
            </a:r>
            <a:r>
              <a:rPr sz="2800" dirty="0" err="1"/>
              <a:t>unità</a:t>
            </a:r>
            <a:r>
              <a:rPr sz="2800" dirty="0"/>
              <a:t> </a:t>
            </a:r>
            <a:r>
              <a:rPr sz="2800" dirty="0" err="1"/>
              <a:t>numeriche</a:t>
            </a:r>
            <a:endParaRPr sz="2800" dirty="0"/>
          </a:p>
          <a:p>
            <a:pPr>
              <a:defRPr sz="2000"/>
            </a:pPr>
            <a:r>
              <a:rPr sz="2800" dirty="0" err="1"/>
              <a:t>Predizione</a:t>
            </a:r>
            <a:r>
              <a:rPr sz="2800" dirty="0"/>
              <a:t> </a:t>
            </a:r>
            <a:r>
              <a:rPr sz="2800" dirty="0" err="1"/>
              <a:t>probabilistica</a:t>
            </a:r>
            <a:r>
              <a:rPr sz="2800" dirty="0"/>
              <a:t> </a:t>
            </a:r>
            <a:r>
              <a:rPr sz="2800" dirty="0" err="1"/>
              <a:t>della</a:t>
            </a:r>
            <a:r>
              <a:rPr sz="2800" dirty="0"/>
              <a:t> </a:t>
            </a:r>
            <a:r>
              <a:rPr sz="2800" dirty="0" err="1"/>
              <a:t>sequenza</a:t>
            </a:r>
            <a:r>
              <a:rPr sz="2800" dirty="0"/>
              <a:t> di token</a:t>
            </a:r>
          </a:p>
          <a:p>
            <a:pPr>
              <a:defRPr sz="2000"/>
            </a:pPr>
            <a:r>
              <a:rPr sz="2800" dirty="0"/>
              <a:t>Non </a:t>
            </a:r>
            <a:r>
              <a:rPr sz="2800" i="1" dirty="0" err="1"/>
              <a:t>capiscono</a:t>
            </a:r>
            <a:r>
              <a:rPr sz="2800" dirty="0"/>
              <a:t> </a:t>
            </a:r>
            <a:r>
              <a:rPr sz="2800" dirty="0" err="1"/>
              <a:t>semanticamente</a:t>
            </a:r>
            <a:r>
              <a:rPr sz="2800" dirty="0"/>
              <a:t> ma </a:t>
            </a:r>
            <a:r>
              <a:rPr sz="2800" dirty="0" err="1"/>
              <a:t>catturano</a:t>
            </a:r>
            <a:r>
              <a:rPr sz="2800" dirty="0"/>
              <a:t> </a:t>
            </a:r>
            <a:r>
              <a:rPr sz="2800" dirty="0" err="1"/>
              <a:t>correlazioni</a:t>
            </a:r>
            <a:endParaRPr sz="2800" dirty="0"/>
          </a:p>
          <a:p>
            <a:pPr>
              <a:defRPr sz="2000"/>
            </a:pPr>
            <a:r>
              <a:rPr sz="2800" dirty="0"/>
              <a:t>Output = testo </a:t>
            </a:r>
            <a:r>
              <a:rPr sz="2800" dirty="0" err="1"/>
              <a:t>naturale</a:t>
            </a:r>
            <a:r>
              <a:rPr sz="2800" dirty="0"/>
              <a:t> </a:t>
            </a:r>
            <a:r>
              <a:rPr sz="2800" dirty="0" err="1"/>
              <a:t>fluido</a:t>
            </a:r>
            <a:endParaRPr sz="2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01558F-8316-94CF-5588-3B95DED5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82" y="4297452"/>
            <a:ext cx="4484655" cy="87918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F2BE667-73CF-AB7E-3F49-3BAD085EA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109" y="3494534"/>
            <a:ext cx="3913909" cy="24850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Limiti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LLM standalone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sz="2800" dirty="0" err="1"/>
              <a:t>Mancanza</a:t>
            </a:r>
            <a:r>
              <a:rPr sz="2800" dirty="0"/>
              <a:t> di aggiornamento → </a:t>
            </a:r>
            <a:r>
              <a:rPr sz="2800" dirty="0" err="1"/>
              <a:t>dati</a:t>
            </a:r>
            <a:r>
              <a:rPr sz="2800" dirty="0"/>
              <a:t> '</a:t>
            </a:r>
            <a:r>
              <a:rPr sz="2800" dirty="0" err="1"/>
              <a:t>vecchi</a:t>
            </a:r>
            <a:r>
              <a:rPr sz="2800" dirty="0"/>
              <a:t>'</a:t>
            </a:r>
          </a:p>
          <a:p>
            <a:pPr>
              <a:defRPr sz="2000"/>
            </a:pPr>
            <a:r>
              <a:rPr sz="2800" dirty="0" err="1"/>
              <a:t>Allucinazioni</a:t>
            </a:r>
            <a:r>
              <a:rPr sz="2800" dirty="0"/>
              <a:t>: </a:t>
            </a:r>
            <a:r>
              <a:rPr sz="2800" dirty="0" err="1"/>
              <a:t>inventano</a:t>
            </a:r>
            <a:r>
              <a:rPr sz="2800" dirty="0"/>
              <a:t> </a:t>
            </a:r>
            <a:r>
              <a:rPr sz="2800" dirty="0" err="1"/>
              <a:t>fatti</a:t>
            </a:r>
            <a:endParaRPr sz="2800" dirty="0"/>
          </a:p>
          <a:p>
            <a:pPr>
              <a:defRPr sz="2000"/>
            </a:pPr>
            <a:r>
              <a:rPr sz="2800" dirty="0" err="1"/>
              <a:t>Mancanza</a:t>
            </a:r>
            <a:r>
              <a:rPr sz="2800" dirty="0"/>
              <a:t> di </a:t>
            </a:r>
            <a:r>
              <a:rPr sz="2800" dirty="0" err="1"/>
              <a:t>contesto</a:t>
            </a:r>
            <a:r>
              <a:rPr sz="2800" dirty="0"/>
              <a:t> </a:t>
            </a:r>
            <a:r>
              <a:rPr sz="2800" dirty="0" err="1"/>
              <a:t>specifico</a:t>
            </a:r>
            <a:r>
              <a:rPr sz="2800" dirty="0"/>
              <a:t> </a:t>
            </a:r>
            <a:r>
              <a:rPr sz="2800" dirty="0" err="1"/>
              <a:t>aziendale</a:t>
            </a:r>
            <a:endParaRPr sz="2800" dirty="0"/>
          </a:p>
          <a:p>
            <a:pPr>
              <a:defRPr sz="2000"/>
            </a:pPr>
            <a:r>
              <a:rPr sz="2800" dirty="0" err="1"/>
              <a:t>Soluzione</a:t>
            </a:r>
            <a:r>
              <a:rPr sz="2800" dirty="0"/>
              <a:t>: </a:t>
            </a:r>
            <a:r>
              <a:rPr sz="2800" dirty="0" err="1"/>
              <a:t>combinarli</a:t>
            </a:r>
            <a:r>
              <a:rPr sz="2800" dirty="0"/>
              <a:t> con embeddings e database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1034</Words>
  <Application>Microsoft Macintosh PowerPoint</Application>
  <PresentationFormat>Widescreen</PresentationFormat>
  <Paragraphs>186</Paragraphs>
  <Slides>46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Custom Design</vt:lpstr>
      <vt:lpstr>Office Theme</vt:lpstr>
      <vt:lpstr>Costruisci il tuo copilot per i documenti aziendali con Ollama e PostgreSQL</vt:lpstr>
      <vt:lpstr>Presentazione standard di PowerPoint</vt:lpstr>
      <vt:lpstr>Chi è Danilo Dominici</vt:lpstr>
      <vt:lpstr>Agenda della presentazione</vt:lpstr>
      <vt:lpstr>Perché un copilot per i documenti aziendali?</vt:lpstr>
      <vt:lpstr>Cos’è un LLM (Large Language Model)?</vt:lpstr>
      <vt:lpstr>Addestramento e parametri (overview)</vt:lpstr>
      <vt:lpstr>Come i LLM comprendono il linguaggio</vt:lpstr>
      <vt:lpstr>Limiti dei LLM standalone</vt:lpstr>
      <vt:lpstr>Cosa sono gli embeddings?</vt:lpstr>
      <vt:lpstr>Ricerca semantica con embeddings</vt:lpstr>
      <vt:lpstr>Pipeline tipica RAG (Retrieval Augmented Generation)</vt:lpstr>
      <vt:lpstr>Esempio</vt:lpstr>
      <vt:lpstr>Ollama</vt:lpstr>
      <vt:lpstr>Cos’è Ollama?</vt:lpstr>
      <vt:lpstr>Architettura e modelli supportati</vt:lpstr>
      <vt:lpstr>Vantaggi di Ollama rispetto ad API cloud</vt:lpstr>
      <vt:lpstr>Come installare e avviare Ollama</vt:lpstr>
      <vt:lpstr>Esempio pratico</vt:lpstr>
      <vt:lpstr>Uso con linguaggi di programmazione</vt:lpstr>
      <vt:lpstr>PostgreSQL</vt:lpstr>
      <vt:lpstr>Perché PostgreSQL per i dati aziendali?</vt:lpstr>
      <vt:lpstr>Sfida: embeddings su DB tradizionale</vt:lpstr>
      <vt:lpstr>Estensione pgvector – introduzione</vt:lpstr>
      <vt:lpstr>Creare tabelle con colonne vettoriali</vt:lpstr>
      <vt:lpstr>Query di similarità</vt:lpstr>
      <vt:lpstr>Indexing vettoriale (IVFFlat, HNSW)</vt:lpstr>
      <vt:lpstr>Estensioni complementari</vt:lpstr>
      <vt:lpstr>Integrazione con strumenti esterni</vt:lpstr>
      <vt:lpstr>Best practice scalabilità</vt:lpstr>
      <vt:lpstr>Architettura generale</vt:lpstr>
      <vt:lpstr>Pipeline step 1: acquisizione documenti</vt:lpstr>
      <vt:lpstr>Pipeline step 2: embedding + salvataggio</vt:lpstr>
      <vt:lpstr>Pipeline step 3: query → embedding → retrieval</vt:lpstr>
      <vt:lpstr>Pipeline step 4: generazione con Ollama</vt:lpstr>
      <vt:lpstr>Diagramma architetturale completo</vt:lpstr>
      <vt:lpstr>DEMO</vt:lpstr>
      <vt:lpstr>Esecuzione: locale vs server</vt:lpstr>
      <vt:lpstr>Containerizzazione con Docker</vt:lpstr>
      <vt:lpstr>Monitoraggio prestazioni</vt:lpstr>
      <vt:lpstr>Scalabilità</vt:lpstr>
      <vt:lpstr>Possibili evoluzioni</vt:lpstr>
      <vt:lpstr>Takeaways principali</vt:lpstr>
      <vt:lpstr>Risorse</vt:lpstr>
      <vt:lpstr>Risorse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Parenzan</dc:creator>
  <cp:lastModifiedBy>Danilo Dominici</cp:lastModifiedBy>
  <cp:revision>55</cp:revision>
  <dcterms:created xsi:type="dcterms:W3CDTF">2024-03-28T18:28:31Z</dcterms:created>
  <dcterms:modified xsi:type="dcterms:W3CDTF">2025-09-30T07:20:13Z</dcterms:modified>
</cp:coreProperties>
</file>