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221D7-E621-4FF0-B550-CD18C1BE8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90C5A7-06B5-4986-8649-3EF2D039E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77B9C1-6C0B-4566-8972-7B6730ED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E69DB6-3317-40D1-B5F0-B1F6A45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2DA8B-0224-4E64-96EF-76004E10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851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37553-052B-4610-92E6-10254E78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FCEE82-E13E-4EE1-ABAF-007DD1A51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3FB138-1D43-4807-875C-56831804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0A54A-1595-4164-B5A4-87966E0A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8973C-EED4-4028-AB80-1DAE807F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741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702367-29B9-4238-B3D4-6B37E5F5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AF5A55-2BC2-4F7D-B6FC-CE55376F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C8CB55-58B7-4C78-8B12-9B892A71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843BF-A30E-4410-9D3F-A7D9950A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D8451-2F19-4807-B605-6FA1C6DF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93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DB354-4BF5-409D-8F2C-FAFB70BB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8E853-964A-4D11-AECB-6D422B96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0FB19-5F4C-442C-BEE3-7BA4E111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B5AC8-D946-4491-8BBA-787A21A1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61CE9-8F49-4F6C-9030-ABCC33F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869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3F7E4-038A-4D1D-B2F0-F1E99F57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A9CAD-4DB5-4283-99E2-26A27FB2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B7D98-3AB4-4BBB-95E0-EE9A72F7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9B70C-93A3-42C4-8D01-25D86CA7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D47034-A357-4E08-802C-33A7D276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638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90939-35AC-4939-BDBC-F1235D2C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68895-B748-4685-9D34-829682EBF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98729E-8F7B-4DBF-9A5B-12AA2E809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ADC43C-80E3-44BC-B434-E9315077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FD8F5B-8DA6-4EB4-AFF4-22B9E4B9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7E1E4F-CA21-40E9-B5C8-94ED8190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16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E5C4-F434-4A00-A674-B80F0BF5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11D5CA-C33C-41CD-BA42-B54CD5DF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1CAB64-9A91-4A00-88AB-DE04B5AB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79F085-2DCA-442C-AA48-C32B1AB73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E09C4F-EE97-4E42-A96B-52DE37493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151571-F2BE-4A10-82F5-D93EF5CE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31C223-0B4A-4745-80AC-5D1E62A4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53CA89-0AAE-4824-8419-5214D10D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38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C6E79-E656-4B07-B349-8075030A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348DF0-25A2-4BB0-AF20-2DD28D8D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9087F8-ADF0-4156-9EA2-C5F7A9A3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5478B1-96F9-4EEC-91D7-40FD03DE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706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D39E68-528E-40EA-AAF5-998782A6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01E6E2-802A-4623-8627-21C3F24A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D466B1-76B4-4071-A7D0-C3B45D7E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643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1A22A-E704-4766-8173-619CE4A9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BFC31-884A-4C6C-A47D-0879B1DE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E6F040-2E50-4AC1-B213-8B1D79B7E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7C46A0-83EF-47F9-93B0-A82CF229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1E0962-CD4E-483D-9349-BE69EEAE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3C762B-2FDA-401B-BD2C-1B45F586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031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4E77B-C37E-4B85-940B-E9DA419F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EC6EBB-3554-4E91-AF82-2213D120C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48A514-FEAD-40D5-9E82-16694EF8D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BE8DA4-6455-4579-B622-576DB249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86716C-F839-4B91-9E5E-597F1EAD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3387DC-A310-4D77-B58D-A36F7D15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327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A03FA0-583A-4E21-98EE-CD361FF4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124B7E-0315-42DB-9004-D6BC2F71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FB1C2-B2E3-48DB-96FA-E3F6E6EA3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7BA6-6538-438C-8FAF-75C3FA79708C}" type="datetimeFigureOut">
              <a:rPr lang="fr-BE" smtClean="0"/>
              <a:t>01-06-20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B56054-AC57-4896-B809-58CC29BFC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4F5C4-F528-4DFC-AC68-6097425D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084B-125F-4283-B4F3-1BCEBB597D4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32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44D38-7BAA-48C0-BB7B-F3E5BAC4A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DB76C4-C65A-46ED-AEB7-1D353284F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784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3002ABC-CF9D-4C90-B11B-E40721DA912B}"/>
              </a:ext>
            </a:extLst>
          </p:cNvPr>
          <p:cNvSpPr/>
          <p:nvPr/>
        </p:nvSpPr>
        <p:spPr>
          <a:xfrm>
            <a:off x="461114" y="101942"/>
            <a:ext cx="11379742" cy="17507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62797-A6F4-4D1A-8E8D-8FFFAB919F44}"/>
              </a:ext>
            </a:extLst>
          </p:cNvPr>
          <p:cNvSpPr/>
          <p:nvPr/>
        </p:nvSpPr>
        <p:spPr>
          <a:xfrm>
            <a:off x="5376909" y="4119239"/>
            <a:ext cx="1438182" cy="870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  <a:p>
            <a:pPr algn="ctr"/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Website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C474C-42A8-4D23-B8C2-7CE109E2D503}"/>
              </a:ext>
            </a:extLst>
          </p:cNvPr>
          <p:cNvSpPr/>
          <p:nvPr/>
        </p:nvSpPr>
        <p:spPr>
          <a:xfrm>
            <a:off x="8091534" y="4119239"/>
            <a:ext cx="1438182" cy="870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>
                <a:solidFill>
                  <a:schemeClr val="tx1"/>
                </a:solidFill>
              </a:rPr>
              <a:t>Chrome extension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0553D-6CA9-435C-9C8C-027442EF5A79}"/>
              </a:ext>
            </a:extLst>
          </p:cNvPr>
          <p:cNvSpPr/>
          <p:nvPr/>
        </p:nvSpPr>
        <p:spPr>
          <a:xfrm>
            <a:off x="10087068" y="3249227"/>
            <a:ext cx="1438182" cy="870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JKS </a:t>
            </a:r>
            <a:r>
              <a:rPr lang="fr-BE" dirty="0" err="1">
                <a:solidFill>
                  <a:schemeClr val="tx1"/>
                </a:solidFill>
              </a:rPr>
              <a:t>certificate</a:t>
            </a:r>
            <a:r>
              <a:rPr lang="fr-BE" dirty="0">
                <a:solidFill>
                  <a:schemeClr val="tx1"/>
                </a:solidFill>
              </a:rPr>
              <a:t>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D8E849-AAB3-4069-88BE-174C5E075648}"/>
              </a:ext>
            </a:extLst>
          </p:cNvPr>
          <p:cNvSpPr/>
          <p:nvPr/>
        </p:nvSpPr>
        <p:spPr>
          <a:xfrm>
            <a:off x="10087068" y="4989251"/>
            <a:ext cx="1438182" cy="870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EID Reader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9BD807-E8C4-42A4-8FC7-238228EAFD4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9529716" y="3684233"/>
            <a:ext cx="557352" cy="8700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A96589B-A995-4677-A3DA-DFC41C395FF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529716" y="4554245"/>
            <a:ext cx="557352" cy="8700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7DEC446-A5AA-46BE-B31F-85765DA7562D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6815091" y="4554245"/>
            <a:ext cx="12764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8AD27E4-98D6-4B8D-AA68-24163584614A}"/>
              </a:ext>
            </a:extLst>
          </p:cNvPr>
          <p:cNvSpPr/>
          <p:nvPr/>
        </p:nvSpPr>
        <p:spPr>
          <a:xfrm>
            <a:off x="5376909" y="2353969"/>
            <a:ext cx="1438182" cy="870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  <a:p>
            <a:pPr algn="ctr"/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Medikit</a:t>
            </a:r>
            <a:r>
              <a:rPr lang="fr-BE" dirty="0">
                <a:solidFill>
                  <a:schemeClr val="tx1"/>
                </a:solidFill>
              </a:rPr>
              <a:t> API</a:t>
            </a:r>
          </a:p>
        </p:txBody>
      </p:sp>
      <p:pic>
        <p:nvPicPr>
          <p:cNvPr id="19" name="Picture 2" descr="Formation ASP.NET Core | Formez-vous intensivement !">
            <a:extLst>
              <a:ext uri="{FF2B5EF4-FFF2-40B4-BE49-F238E27FC236}">
                <a16:creationId xmlns:a16="http://schemas.microsoft.com/office/drawing/2014/main" id="{C1286F55-3A3F-43CB-94F6-7A8C0B31A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70" y="2446075"/>
            <a:ext cx="389659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icon - CoreUI Icons">
            <a:extLst>
              <a:ext uri="{FF2B5EF4-FFF2-40B4-BE49-F238E27FC236}">
                <a16:creationId xmlns:a16="http://schemas.microsoft.com/office/drawing/2014/main" id="{935FD04D-4555-4A10-91B3-DBF5E2518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70" y="4186561"/>
            <a:ext cx="499630" cy="49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C01FF8A-3C27-4051-BE52-5A645F1C6EEF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>
            <a:off x="6096000" y="3223981"/>
            <a:ext cx="0" cy="8952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B39DF2E-B638-4293-82E2-21043CBF95C9}"/>
              </a:ext>
            </a:extLst>
          </p:cNvPr>
          <p:cNvSpPr/>
          <p:nvPr/>
        </p:nvSpPr>
        <p:spPr>
          <a:xfrm>
            <a:off x="6734221" y="4449693"/>
            <a:ext cx="1438182" cy="87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Create</a:t>
            </a:r>
            <a:r>
              <a:rPr lang="fr-BE" sz="1200" dirty="0">
                <a:solidFill>
                  <a:schemeClr val="tx1"/>
                </a:solidFill>
              </a:rPr>
              <a:t> SAML session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9EE962F-FADE-42F1-975E-C5C95C6B2569}"/>
              </a:ext>
            </a:extLst>
          </p:cNvPr>
          <p:cNvSpPr/>
          <p:nvPr/>
        </p:nvSpPr>
        <p:spPr>
          <a:xfrm>
            <a:off x="7297445" y="4436376"/>
            <a:ext cx="236737" cy="222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6A7F52-DDE7-411E-9CC1-F8AABE69FB33}"/>
              </a:ext>
            </a:extLst>
          </p:cNvPr>
          <p:cNvSpPr/>
          <p:nvPr/>
        </p:nvSpPr>
        <p:spPr>
          <a:xfrm>
            <a:off x="8091534" y="436486"/>
            <a:ext cx="1438182" cy="870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STS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79A30A6-9B10-4ECB-B5D9-77FC867FD82C}"/>
              </a:ext>
            </a:extLst>
          </p:cNvPr>
          <p:cNvCxnSpPr>
            <a:cxnSpLocks/>
            <a:stCxn id="34" idx="2"/>
            <a:endCxn id="6" idx="0"/>
          </p:cNvCxnSpPr>
          <p:nvPr/>
        </p:nvCxnSpPr>
        <p:spPr>
          <a:xfrm>
            <a:off x="8810625" y="1306498"/>
            <a:ext cx="0" cy="28127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0661EBC-9130-4795-8564-D77C33533AB5}"/>
              </a:ext>
            </a:extLst>
          </p:cNvPr>
          <p:cNvSpPr/>
          <p:nvPr/>
        </p:nvSpPr>
        <p:spPr>
          <a:xfrm>
            <a:off x="4214950" y="3273312"/>
            <a:ext cx="1762680" cy="87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Pass</a:t>
            </a:r>
            <a:r>
              <a:rPr lang="fr-BE" sz="1200" dirty="0">
                <a:solidFill>
                  <a:schemeClr val="tx1"/>
                </a:solidFill>
              </a:rPr>
              <a:t> SAML Assertion </a:t>
            </a:r>
            <a:r>
              <a:rPr lang="fr-BE" sz="1200" dirty="0" err="1">
                <a:solidFill>
                  <a:schemeClr val="tx1"/>
                </a:solidFill>
              </a:rPr>
              <a:t>token</a:t>
            </a:r>
            <a:r>
              <a:rPr lang="fr-BE" sz="1200" dirty="0">
                <a:solidFill>
                  <a:schemeClr val="tx1"/>
                </a:solidFill>
              </a:rPr>
              <a:t> to </a:t>
            </a:r>
            <a:r>
              <a:rPr lang="fr-BE" sz="1200" dirty="0" err="1">
                <a:solidFill>
                  <a:schemeClr val="tx1"/>
                </a:solidFill>
              </a:rPr>
              <a:t>get</a:t>
            </a:r>
            <a:r>
              <a:rPr lang="fr-BE" sz="1200" dirty="0">
                <a:solidFill>
                  <a:schemeClr val="tx1"/>
                </a:solidFill>
              </a:rPr>
              <a:t> the prescriptions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2402E6-0361-4727-A4B0-6A34C44D27A7}"/>
              </a:ext>
            </a:extLst>
          </p:cNvPr>
          <p:cNvSpPr/>
          <p:nvPr/>
        </p:nvSpPr>
        <p:spPr>
          <a:xfrm>
            <a:off x="5376908" y="436095"/>
            <a:ext cx="1438182" cy="870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Prescriber</a:t>
            </a:r>
            <a:r>
              <a:rPr lang="fr-BE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E740A16-9B96-4DFF-A31F-FC9B32FFABCE}"/>
              </a:ext>
            </a:extLst>
          </p:cNvPr>
          <p:cNvSpPr/>
          <p:nvPr/>
        </p:nvSpPr>
        <p:spPr>
          <a:xfrm>
            <a:off x="8692255" y="2588345"/>
            <a:ext cx="236737" cy="222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CCC6A49-A6D8-4E69-9CA6-C3B587513FEB}"/>
              </a:ext>
            </a:extLst>
          </p:cNvPr>
          <p:cNvSpPr/>
          <p:nvPr/>
        </p:nvSpPr>
        <p:spPr>
          <a:xfrm>
            <a:off x="5977630" y="3547779"/>
            <a:ext cx="236737" cy="222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118C48-BA6F-446E-BE9C-95098084A63D}"/>
              </a:ext>
            </a:extLst>
          </p:cNvPr>
          <p:cNvSpPr/>
          <p:nvPr/>
        </p:nvSpPr>
        <p:spPr>
          <a:xfrm>
            <a:off x="8810623" y="2176510"/>
            <a:ext cx="1762680" cy="87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Get</a:t>
            </a:r>
            <a:r>
              <a:rPr lang="fr-BE" sz="1200" dirty="0">
                <a:solidFill>
                  <a:schemeClr val="tx1"/>
                </a:solidFill>
              </a:rPr>
              <a:t> SAML Assertion </a:t>
            </a:r>
            <a:r>
              <a:rPr lang="fr-BE" sz="1200" dirty="0" err="1">
                <a:solidFill>
                  <a:schemeClr val="tx1"/>
                </a:solidFill>
              </a:rPr>
              <a:t>token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from</a:t>
            </a:r>
            <a:r>
              <a:rPr lang="fr-BE" sz="1200" dirty="0">
                <a:solidFill>
                  <a:schemeClr val="tx1"/>
                </a:solidFill>
              </a:rPr>
              <a:t> EHEALTH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6546FF-0E9C-43D5-8637-2B8B410BBFD3}"/>
              </a:ext>
            </a:extLst>
          </p:cNvPr>
          <p:cNvSpPr/>
          <p:nvPr/>
        </p:nvSpPr>
        <p:spPr>
          <a:xfrm>
            <a:off x="3296574" y="436095"/>
            <a:ext cx="1438182" cy="870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KGSS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E1C53E-CF2E-44CF-A7ED-4780918BFE69}"/>
              </a:ext>
            </a:extLst>
          </p:cNvPr>
          <p:cNvSpPr/>
          <p:nvPr/>
        </p:nvSpPr>
        <p:spPr>
          <a:xfrm>
            <a:off x="1301039" y="436095"/>
            <a:ext cx="1438182" cy="870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ETK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07051C-E46E-4138-9311-8F6557D31112}"/>
              </a:ext>
            </a:extLst>
          </p:cNvPr>
          <p:cNvSpPr/>
          <p:nvPr/>
        </p:nvSpPr>
        <p:spPr>
          <a:xfrm>
            <a:off x="-213569" y="1418608"/>
            <a:ext cx="2233699" cy="471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b="1" dirty="0">
                <a:solidFill>
                  <a:schemeClr val="tx1"/>
                </a:solidFill>
              </a:rPr>
              <a:t>EHEALTH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67C549A1-8353-4922-BF2F-52B5D0DB3C1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95998" y="1306107"/>
            <a:ext cx="2" cy="10478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84E1DFC7-710A-4861-9A6C-A65283F179C6}"/>
              </a:ext>
            </a:extLst>
          </p:cNvPr>
          <p:cNvSpPr/>
          <p:nvPr/>
        </p:nvSpPr>
        <p:spPr>
          <a:xfrm>
            <a:off x="5977629" y="1696547"/>
            <a:ext cx="236737" cy="222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6C5EDA-0D98-4067-B387-217582FE8A13}"/>
              </a:ext>
            </a:extLst>
          </p:cNvPr>
          <p:cNvSpPr/>
          <p:nvPr/>
        </p:nvSpPr>
        <p:spPr>
          <a:xfrm>
            <a:off x="4550819" y="1555554"/>
            <a:ext cx="1762680" cy="87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Get</a:t>
            </a:r>
            <a:r>
              <a:rPr lang="fr-BE" sz="1200" dirty="0">
                <a:solidFill>
                  <a:schemeClr val="tx1"/>
                </a:solidFill>
              </a:rPr>
              <a:t> prescriptions</a:t>
            </a:r>
          </a:p>
        </p:txBody>
      </p:sp>
    </p:spTree>
    <p:extLst>
      <p:ext uri="{BB962C8B-B14F-4D97-AF65-F5344CB8AC3E}">
        <p14:creationId xmlns:p14="http://schemas.microsoft.com/office/powerpoint/2010/main" val="407811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1649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habart</dc:creator>
  <cp:lastModifiedBy>thierry habart</cp:lastModifiedBy>
  <cp:revision>9</cp:revision>
  <dcterms:created xsi:type="dcterms:W3CDTF">2020-06-01T18:59:49Z</dcterms:created>
  <dcterms:modified xsi:type="dcterms:W3CDTF">2020-06-01T19:44:53Z</dcterms:modified>
</cp:coreProperties>
</file>