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1006" r:id="rId6"/>
    <p:sldId id="100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
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modificar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el estilo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de título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F0F9EEE-C74C-4387-9FBD-E8764DC01A3E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16/02/21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FF94F2-41B8-4287-B659-2370B43271F2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_generated_1.png"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Relationship Id="rId2" Type="http://schemas.openxmlformats.org/officeDocument/2006/relationships/image" Target="../media/image_generated_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80" y="112248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LibreOffice/7.0.4.2$Linux_X86_64 LibreOffice_project/dcf040e67528d9187c66b2379df5ea4407429775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2021-02-16T15:31:33Z</dcterms:modified>
  <cp:revision>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