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Master" Target="slideMasters/slideMaster2.xml"/>
  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
  <Relationship Id="rId1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slideLayout" Target="../slideLayouts/slideLayout23.xml"/>
  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
  
  <Relationship Id="rId2" Type="http://schemas.openxmlformats.org/officeDocument/2006/relationships/slideLayout" Target="../slideLayouts/slideLayout3.xml"/>
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1800" y="2514600"/>
            <a:ext cx="411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091680" y="1262880"/>
            <a:ext cx="3533775" cy="3533775"/>
          </a:xfrm>
          <a:prstGeom prst="rect">
            <a:avLst/>
          </a:prstGeom>
          <a:ln w="0">
            <a:noFill/>
          </a:ln>
          <a:extLst>
            <a:ext uri="{909E8E84-426E-40DD-AFC4-6F175D3DCCD1}" cx="3533775" cy="3533775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 cx="3533775" cy="3533775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LibreOffice/7.0.6.2$Linux_X86_64 LibreOffice_project/144abb84a525d8e30c9dbbefa69cbbf2d8d4ae3b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2021-10-22T17:35:23Z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