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2" Type="http://schemas.openxmlformats.org/officeDocument/2006/relationships/slideLayout" Target="../slideLayouts/slideLayout3.xml"/>
<Relationship Id="rId3" Type="http://schemas.openxmlformats.org/officeDocument/2006/relationships/image" Target="../media/image_generated_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971800" y="2514600"/>
            <a:ext cx="41144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091680" y="1262880"/>
            <a:ext cx="1428750" cy="142875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LibreOffice/7.0.6.2$Linux_X86_64 LibreOffice_project/144abb84a525d8e30c9dbbefa69cbbf2d8d4ae3b</Application>
  <AppVersion>15.0000</AppVersion>
  <Words>76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2021-02-12T15:58:46Z</dcterms:created>
  <dc:creator>Nil Miró</dc:creator>
  <dc:description/>
  <dc:language>en-US</dc:language>
  <cp:lastModifiedBy/>
  <dcterms:modified xsi:type="dcterms:W3CDTF">2021-10-22T17:35:23Z</dcterms:modified>
  <cp:revision>5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4</vt:i4>
  </property>
</Properties>
</file>