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ContentType="image/png" Extension="png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3" Type="http://schemas.openxmlformats.org/package/2006/relationships/metadata/core-properties" Target="docProps/core.xml"/>
  <Relationship Id="rId2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
<Relationships xmlns="http://schemas.openxmlformats.org/package/2006/relationships">
  <Relationship Id="rId6" Type="http://schemas.openxmlformats.org/officeDocument/2006/relationships/tableStyles" Target="tableStyles.xml"/>
  <Relationship Id="rId5" Type="http://schemas.openxmlformats.org/officeDocument/2006/relationships/viewProps" Target="viewProps.xml"/>
  <Relationship Id="rId4" Type="http://schemas.openxmlformats.org/officeDocument/2006/relationships/presProps" Target="presProps.xml"/>
  <Relationship Id="rId3" Type="http://schemas.openxmlformats.org/officeDocument/2006/relationships/slide" Target="slides/slide1.xml"/>
  <Relationship Id="rId2" Type="http://schemas.openxmlformats.org/officeDocument/2006/relationships/theme" Target="theme/theme1.xml"/>
  <Relationship Id="rId1" Type="http://schemas.openxmlformats.org/officeDocument/2006/relationships/slideMaster" Target="slideMasters/slideMaster1.xml"/>
</Relationship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1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9" Type="http://schemas.openxmlformats.org/officeDocument/2006/relationships/slideLayout" Target="../slideLayouts/slideLayout9.xml"/>
  <Relationship Id="rId8" Type="http://schemas.openxmlformats.org/officeDocument/2006/relationships/slideLayout" Target="../slideLayouts/slideLayout8.xml"/>
  <Relationship Id="rId7" Type="http://schemas.openxmlformats.org/officeDocument/2006/relationships/slideLayout" Target="../slideLayouts/slideLayout7.xml"/>
  <Relationship Id="rId6" Type="http://schemas.openxmlformats.org/officeDocument/2006/relationships/slideLayout" Target="../slideLayouts/slideLayout6.xml"/>
  <Relationship Id="rId5" Type="http://schemas.openxmlformats.org/officeDocument/2006/relationships/slideLayout" Target="../slideLayouts/slideLayout5.xml"/>
  <Relationship Id="rId4" Type="http://schemas.openxmlformats.org/officeDocument/2006/relationships/slideLayout" Target="../slideLayouts/slideLayout4.xml"/>
  <Relationship Id="rId3" Type="http://schemas.openxmlformats.org/officeDocument/2006/relationships/slideLayout" Target="../slideLayouts/slideLayout3.xml"/>
  <Relationship Id="rId2" Type="http://schemas.openxmlformats.org/officeDocument/2006/relationships/slideLayout" Target="../slideLayouts/slideLayout2.xml"/>
  <Relationship Id="rId13" Type="http://schemas.openxmlformats.org/officeDocument/2006/relationships/theme" Target="../theme/theme1.xml"/>
  <Relationship Id="rId12" Type="http://schemas.openxmlformats.org/officeDocument/2006/relationships/slideLayout" Target="../slideLayouts/slideLayout12.xml"/>
  <Relationship Id="rId11" Type="http://schemas.openxmlformats.org/officeDocument/2006/relationships/slideLayout" Target="../slideLayouts/slideLayout11.xml"/>
  <Relationship Id="rId10" Type="http://schemas.openxmlformats.org/officeDocument/2006/relationships/slideLayout" Target="../slideLayouts/slideLayout10.xml"/>
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latin typeface="Arial"/>
              </a:rPr>
              <a:t>Click to edit the title text format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  <a:endParaRPr lang="en-US" sz="18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  <a:endParaRPr lang="en-US" sz="1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  <a:endParaRPr lang="en-US" sz="18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  <a:endParaRPr lang="en-US" sz="18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  <a:endParaRPr lang="en-US" sz="18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  <a:endParaRPr lang="en-US" sz="18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  <a:endParaRPr lang="en-US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_generated_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971800" y="2514600"/>
            <a:ext cx="41140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aphicFrame>
        <p:nvGraphicFramePr>
          <p:cNvPr id="39" name="Table 38"/>
          <p:cNvGraphicFramePr/>
          <p:nvPr/>
        </p:nvGraphicFramePr>
        <p:xfrm>
          <a:off x="3935730" y="1772920"/>
          <a:ext cx="3968750" cy="2880360"/>
        </p:xfrm>
        <a:graphic>
          <a:graphicData uri="http://schemas.openxmlformats.org/drawingml/2006/table">
            <a:tbl>
              <a:tblPr/>
              <a:tblGrid>
                <a:gridCol w="1984375"/>
                <a:gridCol w="1984375"/>
              </a:tblGrid>
              <a:tr h="1440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Image</a:t>
                      </a:r>
                      <a:endParaRPr lang="en-US"/>
                    </a:p>
                  </a:txBody>
                  <a:tcPr marL="90000" marR="90000" anchor="t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 marL="90000" marR="90000" anchor="t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440180">
                <a:tc>
                  <a:txBody>
                    <a:bodyPr>
                      <a:spAutoFit/>
                    </a:bodyPr>
                    <a:p>
                      <a:r>
                        <a:rPr lang="en-US" sz="1800" b="0" strike="noStrike" spc="-1">
                          <a:latin typeface="Arial"/>
                        </a:rPr>
                        <a:t/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blipFill>
                      <a:blip r:embed="rId2">
                        <a:alphaModFix amt="100000"/>
                      </a:blip>
                      <a:stretch>
                        <a:fillRect l="17953" t="1000" r="17953" b="1000"/>
                      </a:stretch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/>
                      </a:r>
                      <a:endParaRPr lang="en-US"/>
                    </a:p>
                  </a:txBody>
                  <a:tcPr marL="90000" marR="90000" anchor="t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Presentation</Application>
  <PresentationFormat/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Arial</vt:lpstr>
      <vt:lpstr>Nimbus Roman No9 L</vt:lpstr>
      <vt:lpstr>Symbol</vt:lpstr>
      <vt:lpstr>Microsoft YaHei</vt:lpstr>
      <vt:lpstr>Droid Sans Fallback</vt:lpstr>
      <vt:lpstr>Arial Unicode MS</vt:lpstr>
      <vt:lpstr>OpenSymbol</vt:lpstr>
      <vt:lpstr>Gubbi</vt:lpstr>
      <vt:lpstr>Calibri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Nil Miró</dc:creator>
  <cp:lastModifiedBy>edgar</cp:lastModifiedBy>
  <cp:revision>11</cp:revision>
  <dcterms:created xsi:type="dcterms:W3CDTF">2023-04-07T12:39:30Z</dcterms:created>
  <dcterms:modified xsi:type="dcterms:W3CDTF">2023-04-07T12:39:30Z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4</vt:i4>
  </property>
  <property fmtid="{D5CDD505-2E9C-101B-9397-08002B2CF9AE}" pid="4" name="ICV">
    <vt:lpwstr/>
  </property>
  <property fmtid="{D5CDD505-2E9C-101B-9397-08002B2CF9AE}" pid="5" name="KSOProductBuildVer">
    <vt:lpwstr>1033-11.1.0.11664</vt:lpwstr>
  </property>
</Properties>
</file>