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_generated_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2971800" y="2514600"/>
            <a:ext cx="41133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7" name="Table 38"/>
          <p:cNvGraphicFramePr/>
          <p:nvPr/>
        </p:nvGraphicFramePr>
        <p:xfrm>
          <a:off x="569520" y="481680"/>
          <a:ext cx="10631880" cy="5690520"/>
        </p:xfrm>
        <a:graphic>
          <a:graphicData uri="http://schemas.openxmlformats.org/drawingml/2006/table">
            <a:tbl>
              <a:tblPr/>
              <a:tblGrid>
                <a:gridCol w="1127880"/>
                <a:gridCol w="9504000"/>
              </a:tblGrid>
              <a:tr h="2845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Image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845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/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blipFill>
                      <a:blip r:embed="rId2">
                        <a:alphaModFix amt="100000"/>
                      </a:blip>
                      <a:stretch>
                        <a:fillRect l="1000" t="28463" r="1000" b="28463"/>
                      </a:stretch>
                    </a:blip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/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LibreOffice/7.2.7.2$Linux_X86_64 LibreOffice_project/8d71d29d553c0f7dcbfa38fbfda25ee34cce99a2</Application>
  <AppVersion>15.0000</AppVersion>
  <Words>23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2023-04-07T12:39:30Z</dcterms:created>
  <dc:creator>Nil Miró</dc:creator>
  <dc:description/>
  <dc:language>en-US</dc:language>
  <cp:lastModifiedBy/>
  <dcterms:modified xsi:type="dcterms:W3CDTF">2023-04-08T11:16:38Z</dcterms:modified>
  <cp:revision>13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  <property fmtid="{D5CDD505-2E9C-101B-9397-08002B2CF9AE}" pid="4" name="PresentationFormat">
    <vt:lpwstr>Panorámica</vt:lpwstr>
  </property>
  <property fmtid="{D5CDD505-2E9C-101B-9397-08002B2CF9AE}" pid="5" name="Slides">
    <vt:i4>1</vt:i4>
  </property>
</Properties>
</file>