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_generated_1.png"/><Relationship Id="rId3" Type="http://schemas.openxmlformats.org/officeDocument/2006/relationships/image" Target="../media/image_generated_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71800" y="2514600"/>
            <a:ext cx="41140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2" name="Table 1"/>
          <p:cNvGraphicFramePr/>
          <p:nvPr/>
        </p:nvGraphicFramePr>
        <p:xfrm>
          <a:off x="1828800" y="1772920"/>
          <a:ext cx="8534400" cy="393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1185"/>
                <a:gridCol w="1593215"/>
              </a:tblGrid>
              <a:tr h="889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/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>
                        <a:alphaModFix amt="100000"/>
                      </a:blip>
                      <a:stretch>
                        <a:fillRect l="44361" t="1000" r="44361" b="1000"/>
                      </a:stretch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/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>
                        <a:alphaModFix amt="100000"/>
                      </a:blip>
                      <a:stretch>
                        <a:fillRect l="22713" t="1000" r="22713" b="1000"/>
                      </a:stretch>
                    </a:blipFill>
                  </a:tcPr>
                </a:tc>
              </a:tr>
              <a:tr h="304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/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>
                        <a:alphaModFix amt="100000"/>
                      </a:blip>
                      <a:stretch>
                        <a:fillRect l="28529" t="1000" r="28529" b="1000"/>
                      </a:stretch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/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>
                        <a:alphaModFix amt="100000"/>
                      </a:blip>
                      <a:stretch>
                        <a:fillRect l="1000" t="21526" r="1000" b="21526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Presentation</Application>
  <PresentationFormat/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Arial</vt:lpstr>
      <vt:lpstr>Nimbus Roman No9 L</vt:lpstr>
      <vt:lpstr>Symbol</vt:lpstr>
      <vt:lpstr>Microsoft YaHei</vt:lpstr>
      <vt:lpstr>Droid Sans Fallback</vt:lpstr>
      <vt:lpstr>Arial Unicode MS</vt:lpstr>
      <vt:lpstr>OpenSymbol</vt:lpstr>
      <vt:lpstr>Gubbi</vt:lpstr>
      <vt:lpstr>Calibri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Nil Miró</dc:creator>
  <cp:lastModifiedBy>edgar</cp:lastModifiedBy>
  <cp:revision>14</cp:revision>
  <dcterms:created xsi:type="dcterms:W3CDTF">2023-04-08T09:47:56Z</dcterms:created>
  <dcterms:modified xsi:type="dcterms:W3CDTF">2023-04-08T09:47:56Z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  <property fmtid="{D5CDD505-2E9C-101B-9397-08002B2CF9AE}" pid="4" name="ICV">
    <vt:lpwstr/>
  </property>
  <property fmtid="{D5CDD505-2E9C-101B-9397-08002B2CF9AE}" pid="5" name="KSOProductBuildVer">
    <vt:lpwstr>1033-11.1.0.11664</vt:lpwstr>
  </property>
</Properties>
</file>