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1007" r:id="rId7"/>
    <p:sldId id="1008" r:id="rId8"/>
    <p:sldId id="1009" r:id="rId9"/>
    <p:sldId id="1010" r:id="rId10"/>
    <p:sldId id="1011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
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Relationship Id="rId2" Type="http://schemas.openxmlformats.org/officeDocument/2006/relationships/image" Target="../media/image_generated_1.png"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Relationship Id="rId2" Type="http://schemas.openxmlformats.org/officeDocument/2006/relationships/image" Target="../media/image_generated_2.png"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Relationship Id="rId2" Type="http://schemas.openxmlformats.org/officeDocument/2006/relationships/image" Target="../media/image_generated_3.png"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Relationship Id="rId2" Type="http://schemas.openxmlformats.org/officeDocument/2006/relationships/image" Target="../media/image_generated_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514600" y="1600200"/>
            <a:ext cx="5028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Some text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2057400" y="1600200"/>
            <a:ext cx="2514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/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Shape 4"/>
          <p:cNvSpPr txBox="1"/>
          <p:nvPr/>
        </p:nvSpPr>
        <p:spPr>
          <a:xfrm>
            <a:off x="5715000" y="2057400"/>
            <a:ext cx="4343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Hello Henri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2057400" y="1600200"/>
            <a:ext cx="2514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/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Shape 4"/>
          <p:cNvSpPr txBox="1"/>
          <p:nvPr/>
        </p:nvSpPr>
        <p:spPr>
          <a:xfrm>
            <a:off x="5715000" y="2057400"/>
            <a:ext cx="4343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Hello Abigail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2057400" y="1600200"/>
            <a:ext cx="2514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/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Shape 4"/>
          <p:cNvSpPr txBox="1"/>
          <p:nvPr/>
        </p:nvSpPr>
        <p:spPr>
          <a:xfrm>
            <a:off x="5715000" y="2057400"/>
            <a:ext cx="4343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Hello Jane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80" y="112248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CustomShape 2"/>
          <p:cNvSpPr/>
          <p:nvPr/>
        </p:nvSpPr>
        <p:spPr>
          <a:xfrm>
            <a:off x="3657600" y="2286000"/>
            <a:ext cx="585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End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LibreOffice/7.0.4.2$Linux_X86_64 LibreOffice_project/dcf040e67528d9187c66b2379df5ea4407429775</Application>
  <AppVersion>15.0000</AppVersion>
  <Words>76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2021-02-12T15:58:46Z</dcterms:created>
  <dc:creator>Nil Miró</dc:creator>
  <dc:description/>
  <dc:language>en-US</dc:language>
  <cp:lastModifiedBy/>
  <dcterms:modified xsi:type="dcterms:W3CDTF">2021-02-16T15:54:55Z</dcterms:modified>
  <cp:revision>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