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3282"/>
            <a:ext cx="9144000" cy="21870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/>
              <a:t>My Title</a:t>
            </a:r>
            <a:endParaRPr lang="en-US" altLang="zh-CN"/>
          </a:p>
        </p:txBody>
      </p:sp>
      <p:pic>
        <p:nvPicPr>
          <p:cNvPr id="3" name="Picture 2" descr="money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3845560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8</cp:revision>
  <dcterms:created xsi:type="dcterms:W3CDTF">2022-03-10T14:05:19Z</dcterms:created>
  <dcterms:modified xsi:type="dcterms:W3CDTF">2022-03-10T14:05:19Z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