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
  <Relationship Id="rId1" Type="http://schemas.openxmlformats.org/package/2006/relationships/metadata/core-properties" Target="docProps/core.xml"/>
  <Relationship Id="rId2" Type="http://schemas.openxmlformats.org/officeDocument/2006/relationships/extended-properties" Target="docProps/app.xml"/>
  <Relationship Id="rId3" Type="http://schemas.openxmlformats.org/officeDocument/2006/relationships/custom-properties" Target="docProps/custom.xml"/>
  <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906000" cy="6858000"/>
  <p:notesSz cx="7559675" cy="10691812"/>
</p:presentation>
</file>

<file path=ppt/_rels/presentation.xml.rels><?xml version="1.0" encoding="UTF-8"?>
<Relationships xmlns="http://schemas.openxmlformats.org/package/2006/relationships">
  <Relationship Id="rId1" Type="http://schemas.openxmlformats.org/officeDocument/2006/relationships/theme" Target="theme/theme1.xml"/>
  <Relationship Id="rId2" Type="http://schemas.openxmlformats.org/officeDocument/2006/relationships/slideMaster" Target="slideMasters/slideMaster1.xml"/>
  <Relationship Id="rId3" Type="http://schemas.openxmlformats.org/officeDocument/2006/relationships/slide" Target="slides/slide1.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39"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49"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50"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51"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52"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
  <Relationship Id="rId1" Type="http://schemas.openxmlformats.org/officeDocument/2006/relationships/theme" Target="../theme/theme1.xml"/>
  
  
  
  
  
  
  
  
  <Relationship Id="rId10" Type="http://schemas.openxmlformats.org/officeDocument/2006/relationships/slideLayout" Target="../slideLayouts/slideLayout1.xml"/>
  <Relationship Id="rId11" Type="http://schemas.openxmlformats.org/officeDocument/2006/relationships/slideLayout" Target="../slideLayouts/slideLayout2.xml"/>
  <Relationship Id="rId12" Type="http://schemas.openxmlformats.org/officeDocument/2006/relationships/slideLayout" Target="../slideLayouts/slideLayout3.xml"/>
  <Relationship Id="rId13" Type="http://schemas.openxmlformats.org/officeDocument/2006/relationships/slideLayout" Target="../slideLayouts/slideLayout4.xml"/>
  <Relationship Id="rId14" Type="http://schemas.openxmlformats.org/officeDocument/2006/relationships/slideLayout" Target="../slideLayouts/slideLayout5.xml"/>
  <Relationship Id="rId15" Type="http://schemas.openxmlformats.org/officeDocument/2006/relationships/slideLayout" Target="../slideLayouts/slideLayout6.xml"/>
  <Relationship Id="rId16" Type="http://schemas.openxmlformats.org/officeDocument/2006/relationships/slideLayout" Target="../slideLayouts/slideLayout7.xml"/>
  <Relationship Id="rId17" Type="http://schemas.openxmlformats.org/officeDocument/2006/relationships/slideLayout" Target="../slideLayouts/slideLayout8.xml"/>
  <Relationship Id="rId18" Type="http://schemas.openxmlformats.org/officeDocument/2006/relationships/slideLayout" Target="../slideLayouts/slideLayout9.xml"/>
  <Relationship Id="rId19" Type="http://schemas.openxmlformats.org/officeDocument/2006/relationships/slideLayout" Target="../slideLayouts/slideLayout10.xml"/>
  <Relationship Id="rId20" Type="http://schemas.openxmlformats.org/officeDocument/2006/relationships/slideLayout" Target="../slideLayouts/slideLayout11.xml"/>
  <Relationship Id="rId21" Type="http://schemas.openxmlformats.org/officeDocument/2006/relationships/slideLayout" Target="../slideLayouts/slideLayout12.xml"/>
<Relationship Id="rId22" Type="http://schemas.openxmlformats.org/officeDocument/2006/relationships/image" Target="../media/image_generated_1.png"/><Relationship Id="rId23" Type="http://schemas.openxmlformats.org/officeDocument/2006/relationships/image" Target="../media/image_generated_2.png"/></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8880" y="39600"/>
            <a:ext cx="9825120" cy="743040"/>
          </a:xfrm>
          <a:prstGeom prst="rect">
            <a:avLst/>
          </a:prstGeom>
          <a:solidFill>
            <a:srgbClr val="192149"/>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38880" y="786600"/>
            <a:ext cx="9825120" cy="50400"/>
          </a:xfrm>
          <a:prstGeom prst="rect">
            <a:avLst/>
          </a:prstGeom>
          <a:solidFill>
            <a:srgbClr val="355ca7"/>
          </a:solidFill>
          <a:ln>
            <a:noFill/>
          </a:ln>
        </p:spPr>
        <p:style>
          <a:lnRef idx="2">
            <a:schemeClr val="accent1">
              <a:shade val="50000"/>
            </a:schemeClr>
          </a:lnRef>
          <a:fillRef idx="1">
            <a:schemeClr val="accent1"/>
          </a:fillRef>
          <a:effectRef idx="0">
            <a:schemeClr val="accent1"/>
          </a:effectRef>
          <a:fontRef idx="minor"/>
        </p:style>
      </p:sp>
      <p:pic>
        <p:nvPicPr>
          <p:cNvPr id="2" name="Image 19" descr=""/>
          <p:cNvPicPr/>
          <p:nvPr/>
        </p:nvPicPr>
        <p:blipFill>
          <a:blip r:embed="rId22"/>
          <a:stretch/>
        </p:blipFill>
        <p:spPr>
          <a:xfrm>
            <a:off x="45000" y="70200"/>
            <a:ext cx="1428750" cy="1428750"/>
          </a:xfrm>
          <a:prstGeom prst="rect">
            <a:avLst/>
          </a:prstGeom>
          <a:ln w="0">
            <a:noFill/>
          </a:ln>
        </p:spPr>
      </p:pic>
      <p:pic>
        <p:nvPicPr>
          <p:cNvPr id="3" name="Image 20" descr=""/>
          <p:cNvPicPr/>
          <p:nvPr/>
        </p:nvPicPr>
        <p:blipFill>
          <a:blip r:embed="rId23"/>
          <a:stretch/>
        </p:blipFill>
        <p:spPr>
          <a:xfrm>
            <a:off x="9096480" y="81000"/>
            <a:ext cx="1428750" cy="1428750"/>
          </a:xfrm>
          <a:prstGeom prst="rect">
            <a:avLst/>
          </a:prstGeom>
          <a:ln w="0">
            <a:noFill/>
          </a:ln>
        </p:spPr>
      </p:pic>
      <p:sp>
        <p:nvSpPr>
          <p:cNvPr id="4" name="CustomShape 3"/>
          <p:cNvSpPr/>
          <p:nvPr/>
        </p:nvSpPr>
        <p:spPr>
          <a:xfrm>
            <a:off x="38880" y="6427080"/>
            <a:ext cx="9825120" cy="38664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5" name="CustomShape 4"/>
          <p:cNvSpPr/>
          <p:nvPr/>
        </p:nvSpPr>
        <p:spPr>
          <a:xfrm>
            <a:off x="4571280" y="6517080"/>
            <a:ext cx="1961280" cy="347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860" spc="-1" strike="noStrike">
                <a:solidFill>
                  <a:srgbClr val="909090"/>
                </a:solidFill>
                <a:latin typeface="Titillium"/>
                <a:ea typeface="Titillium"/>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860" spc="-1" strike="noStrike">
              <a:latin typeface="Arial"/>
            </a:endParaRPr>
          </a:p>
        </p:txBody>
      </p:sp>
      <p:sp>
        <p:nvSpPr>
          <p:cNvPr id="6" name="CustomShape 5"/>
          <p:cNvSpPr/>
          <p:nvPr/>
        </p:nvSpPr>
        <p:spPr>
          <a:xfrm>
            <a:off x="0" y="6410880"/>
            <a:ext cx="2785680" cy="4392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ea typeface="DejaVu Sans"/>
              </a:rPr>
              <a:t>Réf : 2018_CE</a:t>
            </a:r>
            <a:endParaRPr b="0" lang="en-US" sz="1200" spc="-1" strike="noStrike">
              <a:latin typeface="Arial"/>
            </a:endParaRPr>
          </a:p>
          <a:p>
            <a:pPr>
              <a:lnSpc>
                <a:spcPct val="100000"/>
              </a:lnSpc>
            </a:pPr>
            <a:r>
              <a:rPr b="0" lang="en-US" sz="1200" spc="-1" strike="noStrike">
                <a:solidFill>
                  <a:srgbClr val="8b8b8b"/>
                </a:solidFill>
                <a:latin typeface="Calibri"/>
                <a:ea typeface="DejaVu Sans"/>
              </a:rPr>
              <a:t>Pour </a:t>
            </a:r>
            <a:endParaRPr b="0" lang="en-US" sz="1200" spc="-1" strike="noStrike">
              <a:latin typeface="Arial"/>
            </a:endParaRPr>
          </a:p>
        </p:txBody>
      </p:sp>
      <p:sp>
        <p:nvSpPr>
          <p:cNvPr id="9" name="CustomShape 6"/>
          <p:cNvSpPr/>
          <p:nvPr/>
        </p:nvSpPr>
        <p:spPr>
          <a:xfrm>
            <a:off x="38880" y="39600"/>
            <a:ext cx="9825120" cy="743040"/>
          </a:xfrm>
          <a:prstGeom prst="rect">
            <a:avLst/>
          </a:prstGeom>
          <a:solidFill>
            <a:srgbClr val="192149"/>
          </a:solidFill>
          <a:ln>
            <a:noFill/>
          </a:ln>
        </p:spPr>
        <p:style>
          <a:lnRef idx="2">
            <a:schemeClr val="accent1">
              <a:shade val="50000"/>
            </a:schemeClr>
          </a:lnRef>
          <a:fillRef idx="1">
            <a:schemeClr val="accent1"/>
          </a:fillRef>
          <a:effectRef idx="0">
            <a:schemeClr val="accent1"/>
          </a:effectRef>
          <a:fontRef idx="minor"/>
        </p:style>
      </p:sp>
      <p:sp>
        <p:nvSpPr>
          <p:cNvPr id="10" name="CustomShape 7"/>
          <p:cNvSpPr/>
          <p:nvPr/>
        </p:nvSpPr>
        <p:spPr>
          <a:xfrm>
            <a:off x="38880" y="786600"/>
            <a:ext cx="9825120" cy="50400"/>
          </a:xfrm>
          <a:prstGeom prst="rect">
            <a:avLst/>
          </a:prstGeom>
          <a:solidFill>
            <a:srgbClr val="355ca7"/>
          </a:solidFill>
          <a:ln>
            <a:noFill/>
          </a:ln>
        </p:spPr>
        <p:style>
          <a:lnRef idx="2">
            <a:schemeClr val="accent1">
              <a:shade val="50000"/>
            </a:schemeClr>
          </a:lnRef>
          <a:fillRef idx="1">
            <a:schemeClr val="accent1"/>
          </a:fillRef>
          <a:effectRef idx="0">
            <a:schemeClr val="accent1"/>
          </a:effectRef>
          <a:fontRef idx="minor"/>
        </p:style>
      </p:sp>
      <p:pic>
        <p:nvPicPr>
          <p:cNvPr id="11" name="Image 8" descr=""/>
          <p:cNvPicPr/>
          <p:nvPr/>
        </p:nvPicPr>
        <p:blipFill>
          <a:blip r:embed="rId22"/>
          <a:stretch/>
        </p:blipFill>
        <p:spPr>
          <a:xfrm>
            <a:off x="200520" y="70200"/>
            <a:ext cx="1428750" cy="1428750"/>
          </a:xfrm>
          <a:prstGeom prst="rect">
            <a:avLst/>
          </a:prstGeom>
          <a:ln w="0">
            <a:noFill/>
          </a:ln>
        </p:spPr>
      </p:pic>
      <p:pic>
        <p:nvPicPr>
          <p:cNvPr id="12" name="Image 9" descr=""/>
          <p:cNvPicPr/>
          <p:nvPr/>
        </p:nvPicPr>
        <p:blipFill>
          <a:blip r:embed="rId22"/>
          <a:stretch/>
        </p:blipFill>
        <p:spPr>
          <a:xfrm>
            <a:off x="8985600" y="81000"/>
            <a:ext cx="1428750" cy="1428750"/>
          </a:xfrm>
          <a:prstGeom prst="rect">
            <a:avLst/>
          </a:prstGeom>
          <a:ln w="0">
            <a:noFill/>
          </a:ln>
        </p:spPr>
      </p:pic>
      <p:sp>
        <p:nvSpPr>
          <p:cNvPr id="13" name="CustomShape 8"/>
          <p:cNvSpPr/>
          <p:nvPr/>
        </p:nvSpPr>
        <p:spPr>
          <a:xfrm>
            <a:off x="38880" y="6427080"/>
            <a:ext cx="9825120" cy="38664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p:style>
      </p:sp>
      <p:sp>
        <p:nvSpPr>
          <p:cNvPr id="14" name="CustomShape 9"/>
          <p:cNvSpPr/>
          <p:nvPr/>
        </p:nvSpPr>
        <p:spPr>
          <a:xfrm>
            <a:off x="4571280" y="6517080"/>
            <a:ext cx="1961280" cy="347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860" spc="-1" strike="noStrike">
                <a:solidFill>
                  <a:srgbClr val="909090"/>
                </a:solidFill>
                <a:latin typeface="Titillium"/>
                <a:ea typeface="Titillium"/>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860" spc="-1" strike="noStrike">
              <a:latin typeface="Arial"/>
            </a:endParaRPr>
          </a:p>
        </p:txBody>
      </p:sp>
      <p:pic>
        <p:nvPicPr>
          <p:cNvPr id="15" name="Picture 13" descr=""/>
          <p:cNvPicPr/>
          <p:nvPr/>
        </p:nvPicPr>
        <p:blipFill>
          <a:blip r:embed="rId22"/>
          <a:stretch/>
        </p:blipFill>
        <p:spPr>
          <a:xfrm>
            <a:off x="9345600" y="6425640"/>
            <a:ext cx="1428750" cy="1428750"/>
          </a:xfrm>
          <a:prstGeom prst="rect">
            <a:avLst/>
          </a:prstGeom>
          <a:ln w="0">
            <a:noFill/>
          </a:ln>
        </p:spPr>
      </p:pic>
      <p:pic>
        <p:nvPicPr>
          <p:cNvPr id="16" name="Picture 16" descr=""/>
          <p:cNvPicPr/>
          <p:nvPr/>
        </p:nvPicPr>
        <p:blipFill>
          <a:blip r:embed="rId22"/>
          <a:stretch/>
        </p:blipFill>
        <p:spPr>
          <a:xfrm>
            <a:off x="2381040" y="6504840"/>
            <a:ext cx="1428750" cy="142875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s/_rels/slide1.xml.rels><?xml version="1.0" encoding="UTF-8"?>
<Relationships xmlns="http://schemas.openxmlformats.org/package/2006/relationships">
  <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86800" y="1709640"/>
            <a:ext cx="8158320" cy="45363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US" sz="1470" spc="-1" strike="noStrike">
                <a:solidFill>
                  <a:srgbClr val="000000"/>
                </a:solidFill>
                <a:latin typeface="Titillium"/>
                <a:ea typeface="Titillium"/>
              </a:rPr>
              <a:t>	</a:t>
            </a:r>
            <a:r>
              <a:rPr b="1" lang="en-US" sz="1470" spc="-1" strike="noStrike">
                <a:solidFill>
                  <a:srgbClr val="000000"/>
                </a:solidFill>
                <a:latin typeface="Titillium"/>
                <a:ea typeface="Titillium"/>
              </a:rPr>
              <a:t>	</a:t>
            </a:r>
            <a:r>
              <a:rPr b="1" lang="en-US" sz="1800" spc="-1" strike="noStrike">
                <a:solidFill>
                  <a:srgbClr val="000000"/>
                </a:solidFill>
                <a:latin typeface="Titillium"/>
                <a:ea typeface="Titillium"/>
              </a:rPr>
              <a:t>L’étude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gn="just">
              <a:lnSpc>
                <a:spcPct val="150000"/>
              </a:lnSpc>
            </a:pPr>
            <a:r>
              <a:rPr b="0" lang="en-US" sz="1140" spc="-1" strike="noStrike">
                <a:solidFill>
                  <a:srgbClr val="000000"/>
                </a:solidFill>
                <a:latin typeface="Titillium"/>
                <a:ea typeface="Titillium"/>
              </a:rPr>
              <a:t> </a:t>
            </a:r>
            <a:endParaRPr b="0" lang="en-US" sz="1140" spc="-1" strike="noStrike">
              <a:latin typeface="Arial"/>
            </a:endParaRPr>
          </a:p>
        </p:txBody>
      </p:sp>
      <p:sp>
        <p:nvSpPr>
          <p:cNvPr id="54" name="CustomShape 2"/>
          <p:cNvSpPr/>
          <p:nvPr/>
        </p:nvSpPr>
        <p:spPr>
          <a:xfrm>
            <a:off x="9417600" y="6484320"/>
            <a:ext cx="3340080" cy="361800"/>
          </a:xfrm>
          <a:prstGeom prst="rect">
            <a:avLst/>
          </a:prstGeom>
          <a:noFill/>
          <a:ln w="0">
            <a:noFill/>
          </a:ln>
        </p:spPr>
        <p:style>
          <a:lnRef idx="0"/>
          <a:fillRef idx="0"/>
          <a:effectRef idx="0"/>
          <a:fontRef idx="minor"/>
        </p:style>
      </p:sp>
      <p:sp>
        <p:nvSpPr>
          <p:cNvPr id="55" name="CustomShape 3"/>
          <p:cNvSpPr/>
          <p:nvPr/>
        </p:nvSpPr>
        <p:spPr>
          <a:xfrm>
            <a:off x="7185240" y="764640"/>
            <a:ext cx="8712360" cy="731880"/>
          </a:xfrm>
          <a:prstGeom prst="rect">
            <a:avLst/>
          </a:prstGeom>
          <a:noFill/>
          <a:ln w="0">
            <a:noFill/>
          </a:ln>
        </p:spPr>
        <p:style>
          <a:lnRef idx="0"/>
          <a:fillRef idx="0"/>
          <a:effectRef idx="0"/>
          <a:fontRef idx="minor"/>
        </p:style>
      </p:sp>
      <p:sp>
        <p:nvSpPr>
          <p:cNvPr id="56" name="CustomShape 4"/>
          <p:cNvSpPr/>
          <p:nvPr/>
        </p:nvSpPr>
        <p:spPr>
          <a:xfrm>
            <a:off x="8985600" y="6381360"/>
            <a:ext cx="540720" cy="312480"/>
          </a:xfrm>
          <a:prstGeom prst="rect">
            <a:avLst/>
          </a:prstGeom>
          <a:noFill/>
          <a:ln w="0">
            <a:noFill/>
          </a:ln>
        </p:spPr>
        <p:style>
          <a:lnRef idx="0"/>
          <a:fillRef idx="0"/>
          <a:effectRef idx="0"/>
          <a:fontRef idx="minor"/>
        </p:style>
      </p:sp>
      <p:sp>
        <p:nvSpPr>
          <p:cNvPr id="57" name="CustomShape 5"/>
          <p:cNvSpPr/>
          <p:nvPr/>
        </p:nvSpPr>
        <p:spPr>
          <a:xfrm>
            <a:off x="153720" y="6394680"/>
            <a:ext cx="1411920" cy="5414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5445</TotalTime>
  <Application>LibreOffice/7.0.6.2$Linux_X86_64 LibreOffice_project/144abb84a525d8e30c9dbbefa69cbbf2d8d4ae3b</Application>
  <AppVersion>15.0000</AppVersion>
  <Words>2360</Words>
  <Paragraphs>389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2017-02-16T20:16:24Z</dcterms:created>
  <dc:creator>johan sassi</dc:creator>
  <dc:description/>
  <dc:language>en-US</dc:language>
  <cp:lastModifiedBy/>
  <dcterms:modified xsi:type="dcterms:W3CDTF">2021-11-02T18:45:46Z</dcterms:modified>
  <cp:revision>379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4</vt:i4>
  </property>
  <property fmtid="{D5CDD505-2E9C-101B-9397-08002B2CF9AE}" pid="7" name="PresentationFormat">
    <vt:lpwstr>Format A4 (210 x 297 mm)</vt:lpwstr>
  </property>
  <property fmtid="{D5CDD505-2E9C-101B-9397-08002B2CF9AE}" pid="8" name="ScaleCrop">
    <vt:bool>0</vt:bool>
  </property>
  <property fmtid="{D5CDD505-2E9C-101B-9397-08002B2CF9AE}" pid="9" name="ShareDoc">
    <vt:bool>0</vt:bool>
  </property>
  <property fmtid="{D5CDD505-2E9C-101B-9397-08002B2CF9AE}" pid="10" name="Slides">
    <vt:i4>19</vt:i4>
  </property>
</Properties>
</file>