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Default ContentType="image/png" Extension="png"/>
  <Default ContentType="application/vnd.openxmlformats-package.relationships+xml" Extension="rels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custom-properties" Target="docProps/custom.xml"/>
  <Relationship Id="rId4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image1.png"/>
  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8974EE-E8BC-467B-92B9-89E19EF42E5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05" y="2711025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word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1901-01-01T05:00:00Z</dcterms:created>
  <dc:creator>Docxtemplater team</dc:creator>
  <dc:description/>
  <dc:language>en-US</dc:language>
  <cp:lastModifiedBy/>
  <dcterms:modified xsi:type="dcterms:W3CDTF">1901-01-01T05:00:00Z</dcterms:modified>
  <cp:revision>21</cp:revision>
  <dc:subject/>
  <dc:title>Docxtemplater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