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Default ContentType="image/png" Extension="png"/>
</Types>
</file>

<file path=_rels/.rels><?xml version="1.0" encoding="UTF-8" standalone="yes"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70" d="100"/>
          <a:sy n="70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presProps" Target="presProps.xml"/>
  <Relationship Id="rId4" Type="http://schemas.openxmlformats.org/officeDocument/2006/relationships/viewProps" Target="viewProps.xml"/>
  <Relationship Id="rId5" Type="http://schemas.openxmlformats.org/officeDocument/2006/relationships/theme" Target="theme/theme1.xml"/>
  <Relationship Id="rId6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2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98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90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5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97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7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4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6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71945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3CD4-8FF6-D04A-9892-2992F3108C87}" type="datetimeFigureOut">
              <a:rPr lang="fr-FR" smtClean="0"/>
              <a:t>01/12/2016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57BD-4671-E24F-BD66-EDF6A7DE87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4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 descr="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2880" y="126609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599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word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Docxtemplater</vt:lpstr>
      </vt:variant>
      <vt:variant>
        <vt:i4>3</vt:i4>
      </vt:variant>
      <vt:variant>
        <vt:lpstr>Docxtemplater</vt:lpstr>
      </vt:variant>
      <vt:variant>
        <vt:i4>1</vt:i4>
      </vt:variant>
      <vt:variant>
        <vt:lpstr>Docxtemplater</vt:lpstr>
      </vt:variant>
      <vt:variant>
        <vt:i4>1</vt:i4>
      </vt:variant>
    </vt:vector>
  </HeadingPairs>
  <TitlesOfParts>
    <vt:vector size="5" baseType="lpstr">
      <vt:lpstr>Docxtemplater</vt:lpstr>
      <vt:lpstr>Docxtemplater</vt:lpstr>
      <vt:lpstr>Docxtemplater</vt:lpstr>
      <vt:lpstr>Docxtemplater</vt:lpstr>
      <vt:lpstr>Docxtemplater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Docxtemplater</dc:title>
  <dc:creator>Docxtemplater team</dc:creator>
  <cp:lastModifiedBy>Docxtemplater team</cp:lastModifiedBy>
  <cp:revision>19</cp:revision>
  <dcterms:created xsi:type="dcterms:W3CDTF">1901-01-01T05:00:00Z</dcterms:created>
  <dcterms:modified xsi:type="dcterms:W3CDTF">1901-01-01T05:00:00Z</dcterms:modified>
</cp:coreProperties>
</file>