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Default ContentType="image/png" Extension="png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4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2" Type="http://schemas.openxmlformats.org/officeDocument/2006/relationships/extended-properties" Target="docProps/app.xml"/>
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
<Relationships xmlns="http://schemas.openxmlformats.org/package/2006/relationships">
  <Relationship Id="rId9" Type="http://schemas.openxmlformats.org/officeDocument/2006/relationships/viewProps" Target="viewProps.xml"/>
  <Relationship Id="rId8" Type="http://schemas.openxmlformats.org/officeDocument/2006/relationships/presProps" Target="presProps.xml"/>
  <Relationship Id="rId7" Type="http://schemas.openxmlformats.org/officeDocument/2006/relationships/handoutMaster" Target="handoutMasters/handoutMaster1.xml"/>
  <Relationship Id="rId6" Type="http://schemas.openxmlformats.org/officeDocument/2006/relationships/notesMaster" Target="notesMasters/notesMaster1.xml"/>
  <Relationship Id="rId5" Type="http://schemas.openxmlformats.org/officeDocument/2006/relationships/slide" Target="slides/slide3.xml"/>
  <Relationship Id="rId4" Type="http://schemas.openxmlformats.org/officeDocument/2006/relationships/slide" Target="slides/slide2.xml"/>
  <Relationship Id="rId3" Type="http://schemas.openxmlformats.org/officeDocument/2006/relationships/slide" Target="slides/slide1.xml"/>
  <Relationship Id="rId2" Type="http://schemas.openxmlformats.org/officeDocument/2006/relationships/theme" Target="theme/theme1.xml"/>
  <Relationship Id="rId10" Type="http://schemas.openxmlformats.org/officeDocument/2006/relationships/tableStyles" Target="tableStyles.xml"/>
  <Relationship Id="rId1" Type="http://schemas.openxmlformats.org/officeDocument/2006/relationships/slideMaster" Target="slideMasters/slideMaster1.xml"/>
</Relationships>
</file>

<file path=ppt/handoutMasters/_rels/handoutMaster1.xml.rels><?xml version="1.0" encoding="UTF-8" standalone="yes"?>
<Relationships xmlns="http://schemas.openxmlformats.org/package/2006/relationships">
  <Relationship Id="rId1" Type="http://schemas.openxmlformats.org/officeDocument/2006/relationships/theme" Target="../theme/theme3.xml"/>
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
<Relationships xmlns="http://schemas.openxmlformats.org/package/2006/relationships">
  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9" Type="http://schemas.openxmlformats.org/officeDocument/2006/relationships/slideLayout" Target="../slideLayouts/slideLayout9.xml"/>
  <Relationship Id="rId8" Type="http://schemas.openxmlformats.org/officeDocument/2006/relationships/slideLayout" Target="../slideLayouts/slideLayout8.xml"/>
  <Relationship Id="rId7" Type="http://schemas.openxmlformats.org/officeDocument/2006/relationships/slideLayout" Target="../slideLayouts/slideLayout7.xml"/>
  <Relationship Id="rId6" Type="http://schemas.openxmlformats.org/officeDocument/2006/relationships/slideLayout" Target="../slideLayouts/slideLayout6.xml"/>
  <Relationship Id="rId5" Type="http://schemas.openxmlformats.org/officeDocument/2006/relationships/slideLayout" Target="../slideLayouts/slideLayout5.xml"/>
  <Relationship Id="rId4" Type="http://schemas.openxmlformats.org/officeDocument/2006/relationships/slideLayout" Target="../slideLayouts/slideLayout4.xml"/>
  <Relationship Id="rId3" Type="http://schemas.openxmlformats.org/officeDocument/2006/relationships/slideLayout" Target="../slideLayouts/slideLayout3.xml"/>
  <Relationship Id="rId2" Type="http://schemas.openxmlformats.org/officeDocument/2006/relationships/slideLayout" Target="../slideLayouts/slideLayout2.xml"/>
  <Relationship Id="rId11" Type="http://schemas.openxmlformats.org/officeDocument/2006/relationships/theme" Target="../theme/theme1.xml"/>
  <Relationship Id="rId10" Type="http://schemas.openxmlformats.org/officeDocument/2006/relationships/slideLayout" Target="../slideLayouts/slideLayout10.xml"/>
  <Relationship Id="rId1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_generated_1.png"/></Relationships>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_generated_1.png"/></Relationships>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Image" descr="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22962"/>
            <a:ext cx="14287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Image" descr="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58445"/>
            <a:ext cx="14287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age" descr="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825625"/>
            <a:ext cx="14287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WPS Presentation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>DejaVu Sans</vt:lpstr>
      <vt:lpstr>Arial Black</vt:lpstr>
      <vt:lpstr>Droid Sans Fallback</vt:lpstr>
      <vt:lpstr>Arial Unicode MS</vt:lpstr>
      <vt:lpstr>SimSun</vt:lpstr>
      <vt:lpstr>MT Extra</vt:lpstr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</dc:creator>
  <cp:lastModifiedBy>d</cp:lastModifiedBy>
  <cp:revision>10</cp:revision>
  <dcterms:created xsi:type="dcterms:W3CDTF">2020-08-16T19:45:36Z</dcterms:created>
  <dcterms:modified xsi:type="dcterms:W3CDTF">2020-08-16T19:45:36Z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