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3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
<Relationships xmlns="http://schemas.openxmlformats.org/package/2006/relationships">
  <Relationship Id="rId6" Type="http://schemas.openxmlformats.org/officeDocument/2006/relationships/tableStyles" Target="tableStyles.xml"/>
  <Relationship Id="rId5" Type="http://schemas.openxmlformats.org/officeDocument/2006/relationships/viewProps" Target="viewProps.xml"/>
  <Relationship Id="rId4" Type="http://schemas.openxmlformats.org/officeDocument/2006/relationships/presProps" Target="presProps.xml"/>
  <Relationship Id="rId3" Type="http://schemas.openxmlformats.org/officeDocument/2006/relationships/slide" Target="slides/slide1.xml"/>
  <Relationship Id="rId2" Type="http://schemas.openxmlformats.org/officeDocument/2006/relationships/theme" Target="theme/theme1.xml"/>
  <Relationship Id="rId1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9" Type="http://schemas.openxmlformats.org/officeDocument/2006/relationships/slideLayout" Target="../slideLayouts/slideLayout9.xml"/>
  <Relationship Id="rId8" Type="http://schemas.openxmlformats.org/officeDocument/2006/relationships/slideLayout" Target="../slideLayouts/slideLayout8.xml"/>
  <Relationship Id="rId7" Type="http://schemas.openxmlformats.org/officeDocument/2006/relationships/slideLayout" Target="../slideLayouts/slideLayout7.xml"/>
  <Relationship Id="rId6" Type="http://schemas.openxmlformats.org/officeDocument/2006/relationships/slideLayout" Target="../slideLayouts/slideLayout6.xml"/>
  <Relationship Id="rId5" Type="http://schemas.openxmlformats.org/officeDocument/2006/relationships/slideLayout" Target="../slideLayouts/slideLayout5.xml"/>
  <Relationship Id="rId4" Type="http://schemas.openxmlformats.org/officeDocument/2006/relationships/slideLayout" Target="../slideLayouts/slideLayout4.xml"/>
  <Relationship Id="rId3" Type="http://schemas.openxmlformats.org/officeDocument/2006/relationships/slideLayout" Target="../slideLayouts/slideLayout3.xml"/>
  <Relationship Id="rId2" Type="http://schemas.openxmlformats.org/officeDocument/2006/relationships/slideLayout" Target="../slideLayouts/slideLayout2.xml"/>
  <Relationship Id="rId13" Type="http://schemas.openxmlformats.org/officeDocument/2006/relationships/theme" Target="../theme/theme1.xml"/>
  <Relationship Id="rId12" Type="http://schemas.openxmlformats.org/officeDocument/2006/relationships/slideLayout" Target="../slideLayouts/slideLayout12.xml"/>
  <Relationship Id="rId11" Type="http://schemas.openxmlformats.org/officeDocument/2006/relationships/slideLayout" Target="../slideLayouts/slideLayout11.xml"/>
  <Relationship Id="rId10" Type="http://schemas.openxmlformats.org/officeDocument/2006/relationships/slideLayout" Target="../slideLayouts/slideLayout10.xml"/>
  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de-DE" sz="1800" b="0" strike="noStrike" spc="-1">
                <a:latin typeface="Arial"/>
              </a:rPr>
              <a:t>Click to edit the title text format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sz="1800" b="0" strike="noStrike" spc="-1">
                <a:latin typeface="Arial"/>
              </a:rPr>
              <a:t>Click to edit the outline text format</a:t>
            </a:r>
            <a:endParaRPr lang="de-DE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Second Outline Level</a:t>
            </a:r>
            <a:endParaRPr lang="de-DE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sz="1800" b="0" strike="noStrike" spc="-1">
                <a:latin typeface="Arial"/>
              </a:rPr>
              <a:t>Third Outline Level</a:t>
            </a:r>
            <a:endParaRPr lang="de-DE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Fourth Outline Level</a:t>
            </a:r>
            <a:endParaRPr lang="de-DE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sz="1800" b="0" strike="noStrike" spc="-1">
                <a:latin typeface="Arial"/>
              </a:rPr>
              <a:t>Fifth Outline Level</a:t>
            </a:r>
            <a:endParaRPr lang="de-DE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sz="1800" b="0" strike="noStrike" spc="-1">
                <a:latin typeface="Arial"/>
              </a:rPr>
              <a:t>Sixth Outline Level</a:t>
            </a:r>
            <a:endParaRPr lang="de-DE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sz="1800" b="0" strike="noStrike" spc="-1">
                <a:latin typeface="Arial"/>
              </a:rPr>
              <a:t>Seventh Outline Level</a:t>
            </a:r>
            <a:endParaRPr lang="de-DE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
<Relationships xmlns="http://schemas.openxmlformats.org/package/2006/relationships">
  <Relationship Id="rId2" Type="http://schemas.openxmlformats.org/officeDocument/2006/relationships/slideLayout" Target="../slideLayouts/slideLayout1.xml"/>
  <Relationship Id="rId1" Type="http://schemas.openxmlformats.org/officeDocument/2006/relationships/image" Target="../media/image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{:slds} {%img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0" y="2476500"/>
            <a:ext cx="2540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Arial</vt:lpstr>
      <vt:lpstr>Nimbus Roman No9 L</vt:lpstr>
      <vt:lpstr>Symbol</vt:lpstr>
      <vt:lpstr>Calibri</vt:lpstr>
      <vt:lpstr>DejaVu Sans</vt:lpstr>
      <vt:lpstr>DejaVu Sans</vt:lpstr>
      <vt:lpstr>Microsoft YaHei</vt:lpstr>
      <vt:lpstr>Droid Sans Fallback</vt:lpstr>
      <vt:lpstr>Arial Unicode MS</vt:lpstr>
      <vt:lpstr>OpenSymbol</vt:lpstr>
      <vt:lpstr>Gubbi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Nil Miró</dc:creator>
  <cp:lastModifiedBy>edgar</cp:lastModifiedBy>
  <cp:revision>7</cp:revision>
  <dcterms:created xsi:type="dcterms:W3CDTF">2022-11-10T08:50:52Z</dcterms:created>
  <dcterms:modified xsi:type="dcterms:W3CDTF">2022-11-10T08:50:52Z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  <property fmtid="{D5CDD505-2E9C-101B-9397-08002B2CF9AE}" pid="4" name="ICV">
    <vt:lpwstr/>
  </property>
  <property fmtid="{D5CDD505-2E9C-101B-9397-08002B2CF9AE}" pid="5" name="KSOProductBuildVer">
    <vt:lpwstr>1033-11.1.0.11664</vt:lpwstr>
  </property>
</Properties>
</file>