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A2FD9C8-9753-4A82-93DC-8ABDDE01616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5C867E-07CE-455B-92B8-9B9CA32ADEB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2915920" y="714375"/>
          <a:ext cx="7658100" cy="1221740"/>
        </p:xfrm>
        <a:graphic>
          <a:graphicData uri="http://schemas.openxmlformats.org/drawingml/2006/table">
            <a:tbl>
              <a:tblPr/>
              <a:tblGrid>
                <a:gridCol w="7658100"/>
              </a:tblGrid>
              <a:tr h="122174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{%im_table}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41" name="CustomShape 2"/>
          <p:cNvSpPr/>
          <p:nvPr/>
        </p:nvSpPr>
        <p:spPr>
          <a:xfrm>
            <a:off x="2057400" y="2971800"/>
            <a:ext cx="1916430" cy="2889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{%im_textbox}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word</Application>
  <PresentationFormat/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DejaVu Sans</vt:lpstr>
      <vt:lpstr>Calibri</vt:lpstr>
      <vt:lpstr>Times New Roman</vt:lpstr>
      <vt:lpstr>Arial</vt:lpstr>
      <vt:lpstr>Nimbus Roman No9 L</vt:lpstr>
      <vt:lpstr>微软雅黑</vt:lpstr>
      <vt:lpstr>Droid Sans Fallback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  Docxtemplater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12</cp:revision>
  <dcterms:created xsi:type="dcterms:W3CDTF">1901-01-01T05:00:00Z</dcterms:created>
  <dcterms:modified xsi:type="dcterms:W3CDTF">1901-01-01T05:00:00Z</dcterms:modified>
  1901-01-01T05:00:00Z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KSOProductBuildVer">
    <vt:lpwstr>1033-11.1.0.9719</vt:lpwstr>
  </property>
</Properties>
</file>