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
  <Relationship Id="rId1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custom-properties" Target="docProps/custom.xml"/>
  <Relationship Id="rId4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Master" Target="slideMasters/slideMaster2.xml"/>
  <Relationship Id="rId4" Type="http://schemas.openxmlformats.org/officeDocument/2006/relationships/slide" Target="slides/slide1.xml"/>
</Relationships>
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
</file>

<file path=ppt/slideMasters/_rels/slideMaster2.xml.rels><?xml version="1.0" encoding="UTF-8"?>
<Relationships xmlns="http://schemas.openxmlformats.org/package/2006/relationships">
  <Relationship Id="rId1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3" Type="http://schemas.openxmlformats.org/officeDocument/2006/relationships/slideLayout" Target="../slideLayouts/slideLayout14.xml"/>
  <Relationship Id="rId4" Type="http://schemas.openxmlformats.org/officeDocument/2006/relationships/slideLayout" Target="../slideLayouts/slideLayout15.xml"/>
  <Relationship Id="rId5" Type="http://schemas.openxmlformats.org/officeDocument/2006/relationships/slideLayout" Target="../slideLayouts/slideLayout16.xml"/>
  <Relationship Id="rId6" Type="http://schemas.openxmlformats.org/officeDocument/2006/relationships/slideLayout" Target="../slideLayouts/slideLayout17.xml"/>
  <Relationship Id="rId7" Type="http://schemas.openxmlformats.org/officeDocument/2006/relationships/slideLayout" Target="../slideLayouts/slideLayout18.xml"/>
  <Relationship Id="rId8" Type="http://schemas.openxmlformats.org/officeDocument/2006/relationships/slideLayout" Target="../slideLayouts/slideLayout19.xml"/>
  <Relationship Id="rId9" Type="http://schemas.openxmlformats.org/officeDocument/2006/relationships/slideLayout" Target="../slideLayouts/slideLayout20.xml"/>
  <Relationship Id="rId10" Type="http://schemas.openxmlformats.org/officeDocument/2006/relationships/slideLayout" Target="../slideLayouts/slideLayout21.xml"/>
  <Relationship Id="rId11" Type="http://schemas.openxmlformats.org/officeDocument/2006/relationships/slideLayout" Target="../slideLayouts/slideLayout22.xml"/>
  <Relationship Id="rId12" Type="http://schemas.openxmlformats.org/officeDocument/2006/relationships/slideLayout" Target="../slideLayouts/slideLayout23.xml"/>
  <Relationship Id="rId13" Type="http://schemas.openxmlformats.org/officeDocument/2006/relationships/slideLayout" Target="../slideLayouts/slideLayout24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image" Target="../media/image1.png"/>
  <Relationship Id="rId2" Type="http://schemas.openxmlformats.org/officeDocument/2006/relationships/slideLayout" Target="../slideLayouts/slideLayout3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71800" y="2514600"/>
            <a:ext cx="4114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{%image}" descr=""/>
          <p:cNvPicPr/>
          <p:nvPr/>
        </p:nvPicPr>
        <p:blipFill>
          <a:blip r:embed="rId1"/>
          <a:stretch/>
        </p:blipFill>
        <p:spPr>
          <a:xfrm>
            <a:off x="3091680" y="1262880"/>
            <a:ext cx="3537720" cy="3537720"/>
          </a:xfrm>
          <a:prstGeom prst="rect">
            <a:avLst/>
          </a:prstGeom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LibreOffice/7.0.6.2$Linux_X86_64 LibreOffice_project/144abb84a525d8e30c9dbbefa69cbbf2d8d4ae3b</Application>
  <AppVersion>15.0000</AppVersion>
  <Words>76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2021-02-12T15:58:46Z</dcterms:created>
  <dc:creator>Nil Miró</dc:creator>
  <dc:description/>
  <dc:language>en-US</dc:language>
  <cp:lastModifiedBy/>
  <dcterms:modified xsi:type="dcterms:W3CDTF">2021-10-22T17:35:23Z</dcterms:modified>
  <cp:revision>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</Properties>
</file>