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1800" y="2514600"/>
            <a:ext cx="4114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{%image}" descr=""/>
          <p:cNvPicPr/>
          <p:nvPr/>
        </p:nvPicPr>
        <p:blipFill>
          <a:blip r:embed="rId1"/>
          <a:stretch/>
        </p:blipFill>
        <p:spPr>
          <a:xfrm>
            <a:off x="3091680" y="1262880"/>
            <a:ext cx="3537720" cy="353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LibreOffice/7.0.6.2$Linux_X86_64 LibreOffice_project/144abb84a525d8e30c9dbbefa69cbbf2d8d4ae3b</Application>
  <AppVersion>15.0000</AppVersion>
  <Words>76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2021-02-12T15:58:46Z</dcterms:created>
  <dc:creator>Nil Miró</dc:creator>
  <dc:description/>
  <dc:language>en-US</dc:language>
  <cp:lastModifiedBy/>
  <dcterms:modified xsi:type="dcterms:W3CDTF">2021-10-22T17:35:23Z</dcterms:modified>
  <cp:revision>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