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6703-CD5A-3343-9DFF-D7EE85791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788F-2CDE-FD46-98AD-ECD106D8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1FE3-03DC-414E-B0A5-0D02FFDB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EBB1-8D4A-834B-829C-5037681D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FF86-E4A7-5948-B217-25CDE3BE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4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6F5E-DB57-4745-BCFE-CDF5F50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30FFA-2AF0-ED49-9B65-D1B1FF57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EA7F-F55A-D049-A2A8-642BE8A5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DB4-6817-F44C-A5D7-9BC7D269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A5DD-F3C4-364D-BD15-F635B109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257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3A59-ACB9-AC4A-91F2-32EAAD545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68A7C-1925-4140-82F8-C8C07DFB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03F1-259D-294D-A7DB-4040868F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D6C1-8D1F-494D-8D9F-5A8A4360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4AD2-A9BB-9144-9886-8E8B775E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9722-B516-F04C-AAC4-6BC6517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4CA0-6045-1342-AB0D-60EBFFAD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7C1F-F021-CA47-9F29-35E9D256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FF1F-C835-4849-8135-BACF2FF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E2CE-1B69-E94C-BCA1-B631E096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501-494E-4047-B35A-F08E8A66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D269-6E5D-5B48-9158-8A22B161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4F79-89EB-4142-96AD-7976A2B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A885-E791-A446-8570-280773E7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DFAC-BA92-B84C-83AB-3EB78D5C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20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CB0C-B96F-1B4C-8EE1-57D64FBC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6EA2-51A4-E140-B99D-A74B2A44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0F31-C2EA-DC49-9DDA-72E5CEE5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A386-FCC3-A640-8680-64E00C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6053-1866-C048-8D89-D001D54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3931-3EEA-DB49-8E69-E2154106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12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F14B-54DA-B14F-864F-96EB7968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E81D8-417B-7B46-A52F-58ED7ECE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8EF-67CD-2F4B-B4A9-7953F522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13F4A-8034-9743-A0CE-6C66AB243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12645-97D1-204C-9064-A450669EB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4B62E-5A2C-0145-9E3F-936092B9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4653F-09F1-7841-A44A-8CF1F4F3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60AE4-14DC-A349-937F-2B0FB178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552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A072-F1E4-6D4F-8119-5AC13BCB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AB291-C6D0-554E-92B8-C8CFC907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3CA1-E9D1-1B47-AB94-CBA187A9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7EE01-FD8D-4E4A-938D-480B55BC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EBE4C-EA94-7948-A9C9-36ADC65D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90ED6-DC5F-8345-B870-B9CA9B8D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47AA2-19C5-F043-B841-83EDD0B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552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E07-CFA4-CB4B-B67E-A683E117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6C8E-9A2C-B945-824C-A5F31AEF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F9D96-4090-3D46-B506-DF7DAE6D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6C29-3940-604C-B663-7E624AB5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94AB-01BA-F744-8674-9D780B7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9D6A-3D17-8044-95B7-CECC3EA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85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986F-0EAB-CB46-8063-FB8DC64E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F4E52-741D-694B-A0F8-AA05BE7C6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1DB2-199D-F943-ACA1-8FAABE01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31D7-B382-324F-9A40-D46E4278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636E-C3FE-0341-BB84-C147A36C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60BE-77CD-5E44-9E43-A01EB10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282999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8" Type="http://schemas.openxmlformats.org/officeDocument/2006/relationships/slideLayout" Target="../slideLayouts/slideLayout8.xml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6347D-44E0-7241-AB94-7901CEB6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FCB3-E087-F74F-A16C-104108BD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C445-1E73-7746-AE4A-0E90E3201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6E8D-1747-7F49-B437-FAC6BE770229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BE80-E5D3-5B45-813F-71A0790A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EA82-5BD4-D141-9E97-C69D8BB6A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5036-5AD4-2846-B148-26E3016E4D4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45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3BD529-D161-B746-B992-E426A4BA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41377"/>
              </p:ext>
            </p:extLst>
          </p:nvPr>
        </p:nvGraphicFramePr>
        <p:xfrm>
          <a:off x="318609" y="293538"/>
          <a:ext cx="2229282" cy="127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82">
                  <a:extLst>
                    <a:ext uri="{9D8B030D-6E8A-4147-A177-3AD203B41FA5}">
                      <a16:colId xmlns:a16="http://schemas.microsoft.com/office/drawing/2014/main" val="1658727552"/>
                    </a:ext>
                  </a:extLst>
                </a:gridCol>
              </a:tblGrid>
              <a:tr h="1277810">
                <a:tc>
                  <a:txBody>
                    <a:bodyPr/>
                    <a:lstStyle/>
                    <a:p>
                      <a:r>
                        <a:rPr lang="en-BE"/>
                        <a:t>{%image</a:t>
                      </a:r>
                      <a:r>
                        <a:rPr lang="en-BE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2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2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</Words>
  <Application>Microsoft word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Docxtemplater</vt:lpstr>
      </vt:variant>
      <vt:variant>
        <vt:i4>3</vt:i4>
      </vt:variant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5" baseType="lpstr">
      <vt:lpstr>Docxtemplater</vt:lpstr>
      <vt:lpstr>Docxtemplater</vt:lpstr>
      <vt:lpstr>Docxtemplater</vt:lpstr>
      <vt:lpstr>Docxtemplater</vt:lpstr>
      <vt:lpstr>Docxtemplater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7</cp:revision>
  <dcterms:created xsi:type="dcterms:W3CDTF">1901-01-01T05:00:00Z</dcterms:created>
  <dcterms:modified xsi:type="dcterms:W3CDTF">1901-01-01T05:00:00Z</dcterms:modified>
</cp:coreProperties>
</file>