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<Relationships xmlns="http://schemas.openxmlformats.org/package/2006/relationships"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1"/>
  </p:normalViewPr>
  <p:slideViewPr>
    <p:cSldViewPr snapToGrid="0" snapToObjects="1">
      <p:cViewPr varScale="1">
        <p:scale>
          <a:sx n="70" d="100"/>
          <a:sy n="70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
  <Relationship Id="rId3" Type="http://schemas.openxmlformats.org/officeDocument/2006/relationships/presProps" Target="presProps.xml"/>
  <Relationship Id="rId4" Type="http://schemas.openxmlformats.org/officeDocument/2006/relationships/viewProps" Target="viewProps.xml"/>
  <Relationship Id="rId5" Type="http://schemas.openxmlformats.org/officeDocument/2006/relationships/theme" Target="theme/theme1.xml"/>
  <Relationship Id="rId6" Type="http://schemas.openxmlformats.org/officeDocument/2006/relationships/tableStyles" Target="tableStyles.xml"/>
  <Relationship Id="rId1" Type="http://schemas.openxmlformats.org/officeDocument/2006/relationships/slideMaster" Target="slideMasters/slideMaster1.xml"/>
  <Relationship Id="rId2" Type="http://schemas.openxmlformats.org/officeDocument/2006/relationships/slide" Target="slides/slide1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824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98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90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53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97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5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71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14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62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96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871945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1" Type="http://schemas.openxmlformats.org/officeDocument/2006/relationships/slideLayout" Target="../slideLayouts/slideLayout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  <Relationship Id="rId10" Type="http://schemas.openxmlformats.org/officeDocument/2006/relationships/slideLayout" Target="../slideLayouts/slideLayout10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64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CF646733-BC68-3345-8015-D8EA404284B4}"/>
              </a:ext>
            </a:extLst>
          </p:cNvPr>
          <p:cNvSpPr txBox="1">
            <a:spLocks/>
          </p:cNvSpPr>
          <p:nvPr/>
        </p:nvSpPr>
        <p:spPr>
          <a:xfrm>
            <a:off x="3237864" y="876718"/>
            <a:ext cx="2676524" cy="12274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dirty="0"/>
              <a:t>{%image}</a:t>
            </a:r>
          </a:p>
        </p:txBody>
      </p:sp>
    </p:spTree>
    <p:extLst>
      <p:ext uri="{BB962C8B-B14F-4D97-AF65-F5344CB8AC3E}">
        <p14:creationId xmlns:p14="http://schemas.microsoft.com/office/powerpoint/2010/main" val="10975992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word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Docxtemplater</vt:lpstr>
      </vt:variant>
      <vt:variant>
        <vt:i4>3</vt:i4>
      </vt:variant>
      <vt:variant>
        <vt:lpstr>Docxtemplater</vt:lpstr>
      </vt:variant>
      <vt:variant>
        <vt:i4>1</vt:i4>
      </vt:variant>
      <vt:variant>
        <vt:lpstr>Docxtemplater</vt:lpstr>
      </vt:variant>
      <vt:variant>
        <vt:i4>1</vt:i4>
      </vt:variant>
    </vt:vector>
  </HeadingPairs>
  <TitlesOfParts>
    <vt:vector size="5" baseType="lpstr">
      <vt:lpstr>Docxtemplater</vt:lpstr>
      <vt:lpstr>Docxtemplater</vt:lpstr>
      <vt:lpstr>Docxtemplater</vt:lpstr>
      <vt:lpstr>Docxtemplater</vt:lpstr>
      <vt:lpstr>Docxtemplater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Docxtemplater</dc:title>
  <dc:creator>Docxtemplater team</dc:creator>
  <cp:lastModifiedBy>Docxtemplater team</cp:lastModifiedBy>
  <cp:revision>19</cp:revision>
  <dcterms:created xsi:type="dcterms:W3CDTF">1901-01-01T05:00:00Z</dcterms:created>
  <dcterms:modified xsi:type="dcterms:W3CDTF">1901-01-01T05:00:00Z</dcterms:modified>
</cp:coreProperties>
</file>