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C315FE-D57D-494D-B482-587E69FBF9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59D3A4-4C5A-4E78-A243-F14F2891AF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{#loop}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{%image}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{/loop}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1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>Docxtemplater team</dc:creator>
  <dc:description/>
  <dc:language>en-US</dc:language>
  <cp:lastModifiedBy/>
  <dcterms:modified xsi:type="dcterms:W3CDTF">2020-01-12T23:35:13Z</dcterms:modified>
  <cp:revision>3</cp:revision>
  <dc:subject/>
  <dc:title>Docxtemplater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