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E472-36EF-4C88-8440-30073127A991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9C023-3CD9-4874-AD9F-2CE202420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9C023-3CD9-4874-AD9F-2CE2024202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077ED3C-764F-4195-9776-4DE3CE1AF0BA}" type="datetimeFigureOut">
              <a:rPr lang="ko-KR" altLang="en-US" smtClean="0"/>
              <a:t>2016-07-28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EB6CBC1-AFF0-4EAD-B130-F09297BAF44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		</a:t>
            </a:r>
            <a:r>
              <a:rPr lang="en-US" altLang="ko-KR" sz="4400" dirty="0" smtClean="0"/>
              <a:t>Java Script project</a:t>
            </a:r>
            <a:endParaRPr lang="en-US" altLang="ko-KR" sz="4400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r>
              <a:rPr lang="en-US" altLang="ko-KR" dirty="0" smtClean="0"/>
              <a:t>				</a:t>
            </a: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박찬홍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8800" dirty="0" smtClean="0"/>
              <a:t>Dart </a:t>
            </a:r>
            <a:r>
              <a:rPr lang="en-US" altLang="ko-KR" sz="8800" dirty="0" smtClean="0"/>
              <a:t>game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1995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effectLst>
            <a:softEdge rad="12700"/>
          </a:effectLst>
        </p:spPr>
        <p:txBody>
          <a:bodyPr>
            <a:normAutofit/>
          </a:bodyPr>
          <a:lstStyle/>
          <a:p>
            <a:pPr marL="2194560" lvl="8" indent="0">
              <a:buNone/>
            </a:pPr>
            <a:r>
              <a:rPr lang="en-US" altLang="ko-KR" dirty="0" smtClean="0"/>
              <a:t>		</a:t>
            </a:r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r>
              <a:rPr lang="ko-KR" altLang="en-US" dirty="0" smtClean="0"/>
              <a:t>프로젝트 목표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디자인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프로그래밍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평가 및 느낀 점</a:t>
            </a:r>
            <a:r>
              <a:rPr lang="en-US" altLang="ko-KR" dirty="0" smtClean="0"/>
              <a:t>					</a:t>
            </a:r>
            <a:endParaRPr lang="en-US" altLang="ko-KR" sz="2400" dirty="0" smtClean="0"/>
          </a:p>
          <a:p>
            <a:pPr marL="2194560" lvl="8" indent="0">
              <a:buNone/>
            </a:pPr>
            <a:r>
              <a:rPr lang="en-US" altLang="ko-KR" sz="2400" b="1" dirty="0" smtClean="0"/>
              <a:t>				</a:t>
            </a:r>
            <a:r>
              <a:rPr lang="en-US" altLang="ko-KR" sz="2400" b="1" dirty="0"/>
              <a:t>	</a:t>
            </a:r>
            <a:endParaRPr lang="ko-KR" altLang="en-US" sz="24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300" b="1" dirty="0" smtClean="0">
                <a:latin typeface="HY궁서B" pitchFamily="18" charset="-127"/>
                <a:ea typeface="HY궁서B" pitchFamily="18" charset="-127"/>
              </a:rPr>
              <a:t>Java script</a:t>
            </a:r>
            <a:r>
              <a:rPr lang="ko-KR" altLang="en-US" sz="3300" b="1" dirty="0" smtClean="0">
                <a:latin typeface="HY궁서B" pitchFamily="18" charset="-127"/>
                <a:ea typeface="HY궁서B" pitchFamily="18" charset="-127"/>
              </a:rPr>
              <a:t>를 이용하여 게임 </a:t>
            </a:r>
            <a:r>
              <a:rPr lang="ko-KR" altLang="en-US" sz="3300" b="1" dirty="0" smtClean="0">
                <a:latin typeface="HY궁서B" pitchFamily="18" charset="-127"/>
                <a:ea typeface="HY궁서B" pitchFamily="18" charset="-127"/>
              </a:rPr>
              <a:t>제</a:t>
            </a:r>
            <a:r>
              <a:rPr lang="ko-KR" altLang="en-US" sz="3300" b="1" dirty="0">
                <a:latin typeface="HY궁서B" pitchFamily="18" charset="-127"/>
                <a:ea typeface="HY궁서B" pitchFamily="18" charset="-127"/>
              </a:rPr>
              <a:t>작</a:t>
            </a:r>
            <a:endParaRPr lang="ko-KR" altLang="en-US" sz="3300" b="1" dirty="0">
              <a:latin typeface="HY궁서B" pitchFamily="18" charset="-127"/>
              <a:ea typeface="HY궁서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프로젝트는 </a:t>
            </a:r>
            <a:r>
              <a:rPr lang="ko-KR" altLang="en-US" dirty="0" smtClean="0"/>
              <a:t>수업시간에 익힌 </a:t>
            </a:r>
            <a:r>
              <a:rPr lang="en-US" altLang="ko-KR" dirty="0" smtClean="0"/>
              <a:t>Java script</a:t>
            </a:r>
            <a:r>
              <a:rPr lang="ko-KR" altLang="en-US" dirty="0" smtClean="0"/>
              <a:t>를 활용하여 직접 프로그램을 만드는데 목표가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수업시간에 들었던 내용을 토대로 응용하여 복습 및 심화 학습하는데 중점을 두었으며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그 결과로 </a:t>
            </a:r>
            <a:r>
              <a:rPr lang="en-US" altLang="ko-KR" dirty="0" smtClean="0"/>
              <a:t>Dart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을 만들어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79508"/>
            <a:ext cx="3577073" cy="28697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3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ko-KR" altLang="en-US" b="1" dirty="0" smtClean="0"/>
              <a:t>디자인의 설계</a:t>
            </a:r>
            <a:endParaRPr lang="en-US" altLang="ko-KR" b="1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전체 분위기는 외</a:t>
            </a:r>
            <a:r>
              <a:rPr lang="ko-KR" altLang="en-US" dirty="0"/>
              <a:t>국</a:t>
            </a:r>
            <a:r>
              <a:rPr lang="ko-KR" altLang="en-US" dirty="0" smtClean="0"/>
              <a:t> </a:t>
            </a:r>
            <a:r>
              <a:rPr lang="en-US" altLang="ko-KR" dirty="0" smtClean="0"/>
              <a:t>1960~80</a:t>
            </a:r>
            <a:r>
              <a:rPr lang="ko-KR" altLang="en-US" dirty="0" smtClean="0"/>
              <a:t>년대 다트 바</a:t>
            </a:r>
            <a:r>
              <a:rPr lang="en-US" altLang="ko-KR" dirty="0" smtClean="0"/>
              <a:t>(Bar)</a:t>
            </a:r>
            <a:r>
              <a:rPr lang="ko-KR" altLang="en-US" dirty="0" smtClean="0"/>
              <a:t>로 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게임자체의 이미지의 효과는 </a:t>
            </a:r>
            <a:r>
              <a:rPr lang="en-US" altLang="ko-KR" dirty="0" smtClean="0"/>
              <a:t>GTA3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Cartoon</a:t>
            </a:r>
            <a:r>
              <a:rPr lang="ko-KR" altLang="en-US" dirty="0" smtClean="0"/>
              <a:t>효과를 표본으로 삼았습니다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고전느낌이 나는 포스터와 실제사진들을 </a:t>
            </a:r>
            <a:r>
              <a:rPr lang="en-US" altLang="ko-KR" dirty="0" smtClean="0"/>
              <a:t>Photo shop</a:t>
            </a:r>
            <a:r>
              <a:rPr lang="ko-KR" altLang="en-US" dirty="0" smtClean="0"/>
              <a:t>으로 수정 및 글씨 새기기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하이라이트 효과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사진을 편집하여 움직이는 효과 등을 주어 만들어 보았습니다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게임 내에 손동작은 실제로 여러 사진을 찍고 </a:t>
            </a:r>
            <a:r>
              <a:rPr lang="en-US" altLang="ko-KR" dirty="0" smtClean="0"/>
              <a:t>Cartoon</a:t>
            </a:r>
            <a:r>
              <a:rPr lang="ko-KR" altLang="en-US" dirty="0" smtClean="0"/>
              <a:t>효과를 통해 애니메이션 효과를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디자인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89" y="2492896"/>
            <a:ext cx="3968441" cy="2232248"/>
          </a:xfrm>
          <a:prstGeom prst="rect">
            <a:avLst/>
          </a:prstGeom>
          <a:ln w="381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6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프로그램은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파일로 </a:t>
            </a:r>
            <a:r>
              <a:rPr lang="ko-KR" altLang="en-US" dirty="0" smtClean="0"/>
              <a:t>구성되어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Dart Game</a:t>
            </a:r>
            <a:r>
              <a:rPr lang="ko-KR" altLang="en-US" dirty="0" smtClean="0"/>
              <a:t>은 </a:t>
            </a:r>
            <a:r>
              <a:rPr lang="en-US" altLang="ko-KR" dirty="0"/>
              <a:t>12</a:t>
            </a:r>
            <a:r>
              <a:rPr lang="ko-KR" altLang="en-US" dirty="0"/>
              <a:t>개의 다트로 </a:t>
            </a:r>
            <a:r>
              <a:rPr lang="ko-KR" altLang="en-US" dirty="0" smtClean="0"/>
              <a:t> </a:t>
            </a:r>
            <a:r>
              <a:rPr lang="en-US" altLang="ko-KR" dirty="0" smtClean="0"/>
              <a:t>Target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개의 </a:t>
            </a:r>
            <a:r>
              <a:rPr lang="en-US" altLang="ko-KR" dirty="0" smtClean="0">
                <a:solidFill>
                  <a:srgbClr val="FF0000"/>
                </a:solidFill>
              </a:rPr>
              <a:t>Heart</a:t>
            </a:r>
            <a:r>
              <a:rPr lang="en-US" altLang="ko-KR" dirty="0" smtClean="0"/>
              <a:t>)</a:t>
            </a:r>
            <a:r>
              <a:rPr lang="ko-KR" altLang="en-US" dirty="0"/>
              <a:t>를</a:t>
            </a:r>
            <a:r>
              <a:rPr lang="ko-KR" altLang="en-US" dirty="0" smtClean="0"/>
              <a:t> 맞추는 형식이며 </a:t>
            </a:r>
            <a:r>
              <a:rPr lang="en-US" altLang="ko-KR" dirty="0" smtClean="0">
                <a:solidFill>
                  <a:srgbClr val="FF0000"/>
                </a:solidFill>
              </a:rPr>
              <a:t>Heart Target</a:t>
            </a:r>
            <a:r>
              <a:rPr lang="ko-KR" altLang="en-US" dirty="0"/>
              <a:t>은</a:t>
            </a:r>
            <a:r>
              <a:rPr lang="ko-KR" altLang="en-US" dirty="0" smtClean="0"/>
              <a:t> 포켓볼과 같이 마지막에 맞춰야 다음 스테이지로 넘어가는 형식으로 만들었습니다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그전에 </a:t>
            </a:r>
            <a:r>
              <a:rPr lang="en-US" altLang="ko-KR" dirty="0" smtClean="0">
                <a:solidFill>
                  <a:srgbClr val="FF0000"/>
                </a:solidFill>
              </a:rPr>
              <a:t>Heart</a:t>
            </a:r>
            <a:r>
              <a:rPr lang="ko-KR" altLang="en-US" dirty="0" smtClean="0"/>
              <a:t>를 맞출 경우 게임이 </a:t>
            </a:r>
            <a:r>
              <a:rPr lang="ko-KR" altLang="en-US" dirty="0" smtClean="0">
                <a:solidFill>
                  <a:srgbClr val="FF0000"/>
                </a:solidFill>
              </a:rPr>
              <a:t>강제 종료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수업시간에 배운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배열과 객체를 통해 코드를 짜서 만들었습니다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프로그래밍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아래의 </a:t>
            </a:r>
            <a:r>
              <a:rPr lang="ko-KR" altLang="en-US" sz="1800" dirty="0"/>
              <a:t>이미지는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</a:t>
            </a:r>
            <a:r>
              <a:rPr lang="en-US" altLang="ko-KR" sz="1800" dirty="0"/>
              <a:t>Target</a:t>
            </a:r>
            <a:r>
              <a:rPr lang="ko-KR" altLang="en-US" sz="1800" dirty="0"/>
              <a:t>중 </a:t>
            </a:r>
            <a:r>
              <a:rPr lang="en-US" altLang="ko-KR" sz="1800" dirty="0"/>
              <a:t>1</a:t>
            </a:r>
            <a:r>
              <a:rPr lang="ko-KR" altLang="en-US" sz="1800" dirty="0"/>
              <a:t>개의 </a:t>
            </a:r>
            <a:r>
              <a:rPr lang="en-US" altLang="ko-KR" sz="1800" dirty="0">
                <a:solidFill>
                  <a:srgbClr val="FF0000"/>
                </a:solidFill>
              </a:rPr>
              <a:t>Heart</a:t>
            </a:r>
            <a:r>
              <a:rPr lang="ko-KR" altLang="en-US" sz="1800" dirty="0"/>
              <a:t>가 랜덤 값으로 나오게 결정하는 코드입니다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아래는 이미지는 </a:t>
            </a:r>
            <a:r>
              <a:rPr lang="en-US" altLang="ko-KR" sz="1800" dirty="0">
                <a:solidFill>
                  <a:srgbClr val="FF0000"/>
                </a:solidFill>
              </a:rPr>
              <a:t>Heart Target</a:t>
            </a:r>
            <a:r>
              <a:rPr lang="ko-KR" altLang="en-US" sz="1800" dirty="0"/>
              <a:t>에 적중 시 게임을 </a:t>
            </a:r>
            <a:r>
              <a:rPr lang="ko-KR" altLang="en-US" sz="1800" dirty="0" smtClean="0"/>
              <a:t>종료시키는 코드입니다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설계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91" y="2060848"/>
            <a:ext cx="4264580" cy="17302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90" y="4365103"/>
            <a:ext cx="4200119" cy="19993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42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32" y="1719263"/>
            <a:ext cx="6345935" cy="4406900"/>
          </a:xfrm>
          <a:ln w="19050">
            <a:solidFill>
              <a:schemeClr val="bg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8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 프로젝트를 </a:t>
            </a:r>
            <a:r>
              <a:rPr lang="ko-KR" altLang="en-US" dirty="0" smtClean="0"/>
              <a:t>시작하면서 처음으로 배우는 컴퓨터 언어를 통해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프로젝트를 과연 할 수 있을까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걱정과 어떤 프로젝트를 해야 하는지 고민의 </a:t>
            </a:r>
            <a:r>
              <a:rPr lang="ko-KR" altLang="en-US" dirty="0" err="1" smtClean="0"/>
              <a:t>연속이였습니다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프로젝트를 하면서 느낀 아쉬운 점은 처음에 구상했던 것과 다르게 게임의 단조로움입니다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다음에 게임 프로젝트를 하게 되면 더욱 심화된 게임으로 선보이겠습니다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하지만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프로젝트를 통해 다시 한번 </a:t>
            </a:r>
            <a:r>
              <a:rPr lang="en-US" altLang="ko-KR" dirty="0" smtClean="0"/>
              <a:t>Java script</a:t>
            </a:r>
            <a:r>
              <a:rPr lang="ko-KR" altLang="en-US" dirty="0" smtClean="0"/>
              <a:t> 복습을 하게 되었고 아직은 많이 부족하지만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어떠한 것이라도 만들 수 있다</a:t>
            </a:r>
            <a:r>
              <a:rPr lang="en-US" altLang="ko-KR" dirty="0" smtClean="0"/>
              <a:t>!”</a:t>
            </a:r>
            <a:r>
              <a:rPr lang="ko-KR" altLang="en-US" dirty="0" smtClean="0"/>
              <a:t>라는 자신감을 갖게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평가 및 느낀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285</TotalTime>
  <Words>291</Words>
  <Application>Microsoft Office PowerPoint</Application>
  <PresentationFormat>화면 슬라이드 쇼(4:3)</PresentationFormat>
  <Paragraphs>71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눈금</vt:lpstr>
      <vt:lpstr>Dart game</vt:lpstr>
      <vt:lpstr>Java script를 이용하여 게임 제작</vt:lpstr>
      <vt:lpstr>프로젝트 목표</vt:lpstr>
      <vt:lpstr>디자인 설계</vt:lpstr>
      <vt:lpstr>프로그래밍 설계</vt:lpstr>
      <vt:lpstr>프로그래밍 설계</vt:lpstr>
      <vt:lpstr>시연</vt:lpstr>
      <vt:lpstr>평가 및 느낀 점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script를 이용하여 게임 만들기</dc:title>
  <dc:creator>student</dc:creator>
  <cp:lastModifiedBy>student</cp:lastModifiedBy>
  <cp:revision>31</cp:revision>
  <dcterms:created xsi:type="dcterms:W3CDTF">2016-07-28T03:36:05Z</dcterms:created>
  <dcterms:modified xsi:type="dcterms:W3CDTF">2016-07-28T08:29:44Z</dcterms:modified>
</cp:coreProperties>
</file>