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72" r:id="rId5"/>
    <p:sldId id="271" r:id="rId6"/>
    <p:sldId id="273" r:id="rId7"/>
    <p:sldId id="258" r:id="rId8"/>
    <p:sldId id="263" r:id="rId9"/>
    <p:sldId id="264" r:id="rId10"/>
    <p:sldId id="265" r:id="rId11"/>
    <p:sldId id="270" r:id="rId12"/>
    <p:sldId id="266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3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9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4522-0CFC-44AE-B3EB-C5262C24AE0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CC43-AEBF-4036-823C-0236C81BB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3484" y="1172724"/>
            <a:ext cx="233269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 </a:t>
            </a:r>
            <a:r>
              <a:rPr lang="ko-KR" altLang="en-US" sz="1351" dirty="0"/>
              <a:t>아이템 선정 </a:t>
            </a:r>
            <a:r>
              <a:rPr lang="en-US" altLang="ko-KR" sz="1351" dirty="0"/>
              <a:t>: </a:t>
            </a:r>
            <a:r>
              <a:rPr lang="ko-KR" altLang="en-US" sz="1351" dirty="0" smtClean="0"/>
              <a:t>가족 게시판</a:t>
            </a:r>
            <a:endParaRPr lang="ko-KR" alt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363473" y="1518972"/>
            <a:ext cx="320844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 </a:t>
            </a:r>
            <a:r>
              <a:rPr lang="ko-KR" altLang="en-US" sz="1351" dirty="0"/>
              <a:t>프로젝트 이름 </a:t>
            </a:r>
            <a:r>
              <a:rPr lang="en-US" altLang="ko-KR" sz="1351" dirty="0"/>
              <a:t>: Family Board Service</a:t>
            </a:r>
            <a:endParaRPr lang="ko-KR" altLang="en-US" sz="1351" dirty="0"/>
          </a:p>
        </p:txBody>
      </p:sp>
      <p:sp>
        <p:nvSpPr>
          <p:cNvPr id="16" name="TextBox 15"/>
          <p:cNvSpPr txBox="1"/>
          <p:nvPr/>
        </p:nvSpPr>
        <p:spPr>
          <a:xfrm>
            <a:off x="363478" y="1968247"/>
            <a:ext cx="1946046" cy="1963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구현하고 싶은 기능 </a:t>
            </a:r>
            <a:r>
              <a:rPr lang="en-US" altLang="ko-KR" sz="1351" dirty="0"/>
              <a:t>: 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게시판 </a:t>
            </a:r>
            <a:r>
              <a:rPr lang="en-US" altLang="ko-KR" sz="1351" dirty="0"/>
              <a:t>CRUD </a:t>
            </a:r>
            <a:r>
              <a:rPr lang="ko-KR" altLang="en-US" sz="1351" dirty="0"/>
              <a:t>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게시물 검색 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페이징 기능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회원가입 및 로그인</a:t>
            </a:r>
            <a:r>
              <a:rPr lang="en-US" altLang="ko-KR" sz="1351" dirty="0"/>
              <a:t>,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회원 정보 수정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이미지 파일 추가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endParaRPr lang="en-US" altLang="ko-KR" sz="1351" dirty="0"/>
          </a:p>
          <a:p>
            <a:endParaRPr lang="en-US" altLang="ko-KR" sz="1351" dirty="0"/>
          </a:p>
        </p:txBody>
      </p:sp>
      <p:sp>
        <p:nvSpPr>
          <p:cNvPr id="18" name="TextBox 17"/>
          <p:cNvSpPr txBox="1"/>
          <p:nvPr/>
        </p:nvSpPr>
        <p:spPr>
          <a:xfrm>
            <a:off x="281184" y="4135380"/>
            <a:ext cx="301839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개발 언어 </a:t>
            </a:r>
            <a:r>
              <a:rPr lang="en-US" altLang="ko-KR" sz="1351" dirty="0"/>
              <a:t>: java, html, css, javascript</a:t>
            </a:r>
            <a:endParaRPr lang="ko-KR" altLang="en-US" sz="1351" dirty="0"/>
          </a:p>
        </p:txBody>
      </p:sp>
      <p:sp>
        <p:nvSpPr>
          <p:cNvPr id="21" name="TextBox 20"/>
          <p:cNvSpPr txBox="1"/>
          <p:nvPr/>
        </p:nvSpPr>
        <p:spPr>
          <a:xfrm>
            <a:off x="281189" y="4873043"/>
            <a:ext cx="224131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개발 환경 </a:t>
            </a:r>
            <a:r>
              <a:rPr lang="en-US" altLang="ko-KR" sz="1351" dirty="0"/>
              <a:t>: JDK , </a:t>
            </a:r>
            <a:r>
              <a:rPr lang="ko-KR" altLang="en-US" sz="1351" dirty="0"/>
              <a:t>이클립스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182" y="5219292"/>
            <a:ext cx="150996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서버 </a:t>
            </a:r>
            <a:r>
              <a:rPr lang="en-US" altLang="ko-KR" sz="1351" dirty="0"/>
              <a:t>:</a:t>
            </a:r>
            <a:r>
              <a:rPr lang="ko-KR" altLang="en-US" sz="1351" dirty="0"/>
              <a:t> 톰켓</a:t>
            </a:r>
            <a:r>
              <a:rPr lang="en-US" altLang="ko-KR" sz="1351" dirty="0"/>
              <a:t>(WAS)</a:t>
            </a:r>
            <a:endParaRPr lang="ko-KR" altLang="en-US" sz="1351" dirty="0"/>
          </a:p>
        </p:txBody>
      </p:sp>
      <p:sp>
        <p:nvSpPr>
          <p:cNvPr id="24" name="TextBox 23"/>
          <p:cNvSpPr txBox="1"/>
          <p:nvPr/>
        </p:nvSpPr>
        <p:spPr>
          <a:xfrm>
            <a:off x="281183" y="5565540"/>
            <a:ext cx="190308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 smtClean="0"/>
              <a:t>데이터베이스 </a:t>
            </a:r>
            <a:r>
              <a:rPr lang="en-US" altLang="ko-KR" sz="1351" dirty="0" smtClean="0"/>
              <a:t>: </a:t>
            </a:r>
            <a:r>
              <a:rPr lang="ko-KR" altLang="en-US" sz="1351" dirty="0" smtClean="0"/>
              <a:t>오라클</a:t>
            </a:r>
            <a:endParaRPr lang="ko-KR" altLang="en-US" sz="1351" dirty="0"/>
          </a:p>
        </p:txBody>
      </p:sp>
      <p:sp>
        <p:nvSpPr>
          <p:cNvPr id="25" name="TextBox 24"/>
          <p:cNvSpPr txBox="1"/>
          <p:nvPr/>
        </p:nvSpPr>
        <p:spPr>
          <a:xfrm>
            <a:off x="269782" y="4504211"/>
            <a:ext cx="19609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사용 기술 </a:t>
            </a:r>
            <a:r>
              <a:rPr lang="en-US" altLang="ko-KR" sz="1351" dirty="0"/>
              <a:t>: JSP, Servlet</a:t>
            </a:r>
            <a:endParaRPr lang="ko-KR" altLang="en-US" sz="1351" dirty="0"/>
          </a:p>
        </p:txBody>
      </p:sp>
      <p:sp>
        <p:nvSpPr>
          <p:cNvPr id="26" name="TextBox 25"/>
          <p:cNvSpPr txBox="1"/>
          <p:nvPr/>
        </p:nvSpPr>
        <p:spPr>
          <a:xfrm>
            <a:off x="4944622" y="2029969"/>
            <a:ext cx="2258952" cy="2171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 smtClean="0"/>
              <a:t>추후 추가하고 </a:t>
            </a:r>
            <a:r>
              <a:rPr lang="ko-KR" altLang="en-US" sz="1351" dirty="0"/>
              <a:t>싶은 기능 </a:t>
            </a:r>
            <a:r>
              <a:rPr lang="en-US" altLang="ko-KR" sz="1351" dirty="0"/>
              <a:t>: 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 smtClean="0"/>
              <a:t>댓글 </a:t>
            </a:r>
            <a:r>
              <a:rPr lang="ko-KR" altLang="en-US" sz="1351" dirty="0"/>
              <a:t>기능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관리자 페이지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아이디</a:t>
            </a:r>
            <a:r>
              <a:rPr lang="en-US" altLang="ko-KR" sz="1351" dirty="0"/>
              <a:t>/</a:t>
            </a:r>
            <a:r>
              <a:rPr lang="ko-KR" altLang="en-US" sz="1351" dirty="0"/>
              <a:t>비밀번호 찾기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오픈 </a:t>
            </a:r>
            <a:r>
              <a:rPr lang="en-US" altLang="ko-KR" sz="1351" dirty="0"/>
              <a:t>API</a:t>
            </a:r>
          </a:p>
          <a:p>
            <a:pPr marL="214299" indent="-214299">
              <a:buFontTx/>
              <a:buChar char="-"/>
            </a:pPr>
            <a:r>
              <a:rPr lang="ko-KR" altLang="en-US" sz="1351" dirty="0"/>
              <a:t>이미지 </a:t>
            </a:r>
            <a:r>
              <a:rPr lang="ko-KR" altLang="en-US" sz="1351" dirty="0" smtClean="0"/>
              <a:t>갤러리</a:t>
            </a:r>
            <a:endParaRPr lang="en-US" altLang="ko-KR" sz="1351" dirty="0"/>
          </a:p>
          <a:p>
            <a:pPr marL="214299" indent="-214299">
              <a:buFontTx/>
              <a:buChar char="-"/>
            </a:pPr>
            <a:r>
              <a:rPr lang="ko-KR" altLang="en-US" sz="1351" dirty="0" smtClean="0"/>
              <a:t>소셜 로그인</a:t>
            </a:r>
            <a:endParaRPr lang="en-US" altLang="ko-KR" sz="1351" dirty="0"/>
          </a:p>
          <a:p>
            <a:endParaRPr lang="en-US" altLang="ko-KR" sz="1351" dirty="0"/>
          </a:p>
          <a:p>
            <a:endParaRPr lang="en-US" altLang="ko-KR" sz="1351" dirty="0"/>
          </a:p>
          <a:p>
            <a:endParaRPr lang="en-US" altLang="ko-KR" sz="1351" dirty="0"/>
          </a:p>
        </p:txBody>
      </p:sp>
    </p:spTree>
    <p:extLst>
      <p:ext uri="{BB962C8B-B14F-4D97-AF65-F5344CB8AC3E}">
        <p14:creationId xmlns:p14="http://schemas.microsoft.com/office/powerpoint/2010/main" val="24524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63110" y="-33694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JoinForm.jsp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49002" y="1639680"/>
            <a:ext cx="3597215" cy="39854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8409" y="27335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693611" y="1712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99816" y="2711883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671157" y="314140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 확인</a:t>
            </a:r>
            <a:endParaRPr lang="ko-KR" altLang="en-US" sz="105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99116" y="312790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2688409" y="232830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99116" y="229619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.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7035" y="3548479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05041" y="353063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홍길동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035" y="395346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전화번호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92186" y="3953462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*010-1234-5678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7035" y="437927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이메일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92186" y="435618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*abc123@naver.com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4673" y="516889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20310" y="516550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가입하기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6142" y="2336191"/>
            <a:ext cx="1467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알파벳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ko-KR" altLang="en-US" sz="700" dirty="0" err="1">
                <a:solidFill>
                  <a:schemeClr val="bg1">
                    <a:lumMod val="65000"/>
                  </a:schemeClr>
                </a:solidFill>
              </a:rPr>
              <a:t>조합만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 가능합니다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35072" y="2750858"/>
            <a:ext cx="2343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알파벳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숫자 조합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자리 이상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/>
          <p:cNvCxnSpPr>
            <a:stCxn id="54" idx="1"/>
          </p:cNvCxnSpPr>
          <p:nvPr/>
        </p:nvCxnSpPr>
        <p:spPr>
          <a:xfrm flipH="1">
            <a:off x="1725283" y="5286274"/>
            <a:ext cx="1695027" cy="1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226" y="5101608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LoginForm.jsp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15456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/>
              <a:t>oo</a:t>
            </a:r>
            <a:r>
              <a:rPr lang="ko-KR" altLang="en-US" sz="700" dirty="0"/>
              <a:t>님 안녕하세요</a:t>
            </a:r>
            <a:r>
              <a:rPr lang="en-US" altLang="ko-KR" sz="700" dirty="0" smtClean="0"/>
              <a:t>! | </a:t>
            </a:r>
            <a:r>
              <a:rPr lang="ko-KR" altLang="en-US" sz="700" dirty="0" smtClean="0"/>
              <a:t>회원정보 변경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858720" y="40422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UpdateUserForm.jsp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49002" y="1639680"/>
            <a:ext cx="3597215" cy="39854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8409" y="273355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434817" y="17129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변경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99816" y="2711883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1157" y="314140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비밀번호 확인</a:t>
            </a:r>
            <a:endParaRPr lang="ko-KR" altLang="en-US" sz="105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99116" y="312790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409" y="232830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99116" y="229619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.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7035" y="3548479"/>
            <a:ext cx="5020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05041" y="3530630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홍길동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035" y="395346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전화번호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92186" y="3953462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010-1234-5678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7035" y="4379275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이메일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92186" y="4356186"/>
            <a:ext cx="1820891" cy="267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abc123@naver.com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4673" y="516889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20310" y="5165504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변경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63394" y="2318939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기존아이디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057155" y="204442"/>
            <a:ext cx="2421947" cy="157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893701" y="5287992"/>
            <a:ext cx="1759300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5433" y="-393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133182" y="2398143"/>
            <a:ext cx="4300025" cy="3481625"/>
            <a:chOff x="2133182" y="2398143"/>
            <a:chExt cx="4300025" cy="3481625"/>
          </a:xfrm>
        </p:grpSpPr>
        <p:sp>
          <p:nvSpPr>
            <p:cNvPr id="24" name="직사각형 23"/>
            <p:cNvSpPr/>
            <p:nvPr/>
          </p:nvSpPr>
          <p:spPr>
            <a:xfrm>
              <a:off x="2208588" y="3102387"/>
              <a:ext cx="4184327" cy="236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0425" y="2398143"/>
              <a:ext cx="827551" cy="266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abcdefgh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182" y="2692982"/>
              <a:ext cx="1118941" cy="199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ㅇㅇㅇㅇㅇㅇㅇㅇㅇ</a:t>
              </a:r>
              <a:endParaRPr lang="ko-KR" altLang="en-US" sz="1200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15780" y="3102387"/>
              <a:ext cx="417713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215780" y="3338776"/>
              <a:ext cx="417713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08588" y="3126254"/>
              <a:ext cx="332757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번호</a:t>
              </a:r>
              <a:endParaRPr lang="ko-KR" alt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93998" y="3126254"/>
              <a:ext cx="32361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제목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24868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작성자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77525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작성일</a:t>
              </a:r>
              <a:endParaRPr lang="ko-KR" altLang="en-US" sz="105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1556" y="3126254"/>
              <a:ext cx="419603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조회수</a:t>
              </a:r>
              <a:endParaRPr lang="ko-KR" altLang="en-US" sz="1050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208588" y="3560638"/>
              <a:ext cx="4184327" cy="2041453"/>
              <a:chOff x="1370137" y="2955458"/>
              <a:chExt cx="5869809" cy="2326233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380226" y="295545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380226" y="321423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370137" y="348740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370137" y="3746188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1380226" y="399062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1380226" y="424940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370137" y="452257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1370137" y="4781359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370137" y="5022911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1370137" y="5281691"/>
                <a:ext cx="58597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281721" y="3377037"/>
              <a:ext cx="1864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2864" y="3588835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1721" y="3812669"/>
              <a:ext cx="1864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3</a:t>
              </a:r>
              <a:endParaRPr lang="ko-KR" altLang="en-US" sz="105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2864" y="4050676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864" y="4266740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5</a:t>
              </a:r>
              <a:endParaRPr lang="ko-KR" altLang="en-US" sz="105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82864" y="4478539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6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82864" y="4702372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7</a:t>
              </a:r>
              <a:endParaRPr lang="ko-KR" alt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82864" y="4940380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8</a:t>
              </a:r>
              <a:endParaRPr lang="ko-KR" altLang="en-US" sz="105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82864" y="5175639"/>
              <a:ext cx="18420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9</a:t>
              </a:r>
              <a:endParaRPr lang="ko-KR" altLang="en-US" sz="105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56582" y="5413646"/>
              <a:ext cx="236770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10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19715" y="3377037"/>
              <a:ext cx="30419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title</a:t>
              </a:r>
              <a:endParaRPr lang="ko-KR" altLang="en-US" sz="105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3432" y="3355348"/>
              <a:ext cx="322473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user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1070" y="3355348"/>
              <a:ext cx="453885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sysdate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63243" y="3355348"/>
              <a:ext cx="514448" cy="18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visitNum</a:t>
              </a:r>
              <a:endParaRPr lang="ko-KR" alt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62017" y="5655556"/>
              <a:ext cx="1084660" cy="18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《〈 1 | 2 | 3 | 4 | 5 〉》</a:t>
              </a:r>
              <a:endParaRPr lang="ko-KR" altLang="en-US" sz="105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36500" y="5679893"/>
              <a:ext cx="449223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404615" y="2880675"/>
              <a:ext cx="562224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028743" y="2880675"/>
              <a:ext cx="356980" cy="1492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7709" y="285498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검색</a:t>
              </a:r>
              <a:endParaRPr lang="ko-KR" altLang="en-US" sz="9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02291" y="564893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글쓰기</a:t>
              </a:r>
              <a:endParaRPr lang="ko-KR" altLang="en-US" sz="9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3873260" y="6003985"/>
            <a:ext cx="2779741" cy="1293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35103" y="59457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dirty="0" smtClean="0">
                <a:solidFill>
                  <a:srgbClr val="FF0000"/>
                </a:solidFill>
              </a:rPr>
              <a:t>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4060" y="-307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SelectList.jsp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50543" y="221335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 title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66415" y="26079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user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06106" y="2642927"/>
            <a:ext cx="130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sysdate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11576" y="2952714"/>
            <a:ext cx="3598062" cy="25854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93612" y="4058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상세내용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581120" y="5631805"/>
            <a:ext cx="511265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목록</a:t>
            </a:r>
            <a:endParaRPr lang="ko-KR" altLang="en-US" sz="105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982657" y="5631805"/>
            <a:ext cx="511265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362452" y="5631805"/>
            <a:ext cx="519169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97" name="꺾인 연결선 96"/>
          <p:cNvCxnSpPr/>
          <p:nvPr/>
        </p:nvCxnSpPr>
        <p:spPr>
          <a:xfrm rot="10800000" flipV="1">
            <a:off x="1362974" y="5969479"/>
            <a:ext cx="4113696" cy="198408"/>
          </a:xfrm>
          <a:prstGeom prst="bentConnector3">
            <a:avLst>
              <a:gd name="adj1" fmla="val 401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-871257" y="564631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아이디가 일치할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경우에만 버튼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94" idx="2"/>
          </p:cNvCxnSpPr>
          <p:nvPr/>
        </p:nvCxnSpPr>
        <p:spPr>
          <a:xfrm>
            <a:off x="6786937" y="214362"/>
            <a:ext cx="528263" cy="1605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7577" y="18769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 로그인 유지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80022" y="-72526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WriteForm.jsp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9518" y="1733117"/>
            <a:ext cx="3926547" cy="42018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42192" y="1843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437" y="26569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83082" y="2689962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437" y="30735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183082" y="3073585"/>
            <a:ext cx="2510179" cy="2266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97916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글쓰기</a:t>
            </a:r>
            <a:endParaRPr lang="ko-KR" altLang="en-US" sz="105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469148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183082" y="3103097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15" idx="2"/>
          </p:cNvCxnSpPr>
          <p:nvPr/>
        </p:nvCxnSpPr>
        <p:spPr>
          <a:xfrm>
            <a:off x="6786937" y="214362"/>
            <a:ext cx="453009" cy="177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60013" y="203783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했을 때만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작성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6437" y="230329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191708" y="2310453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작성자 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oo</a:t>
            </a:r>
            <a:r>
              <a:rPr lang="ko-KR" altLang="en-US" sz="700" dirty="0" smtClean="0"/>
              <a:t>님 안녕하세요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63096" y="-63900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UpdateListForm.jsp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9518" y="1733117"/>
            <a:ext cx="3926547" cy="42018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42192" y="1843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437" y="26569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83082" y="2689962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변경 제목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437" y="307358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3183082" y="3073585"/>
            <a:ext cx="2510179" cy="2266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97916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469148" y="5503643"/>
            <a:ext cx="742482" cy="241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183082" y="310309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변경 내용</a:t>
            </a:r>
            <a:endParaRPr lang="ko-KR" altLang="en-US" sz="1050" dirty="0"/>
          </a:p>
        </p:txBody>
      </p:sp>
      <p:sp>
        <p:nvSpPr>
          <p:cNvPr id="91" name="직사각형 90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15" idx="2"/>
          </p:cNvCxnSpPr>
          <p:nvPr/>
        </p:nvCxnSpPr>
        <p:spPr>
          <a:xfrm>
            <a:off x="6786937" y="214362"/>
            <a:ext cx="453009" cy="177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60013" y="203783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아이디 일치할 때만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수정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26437" y="230329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작성자</a:t>
            </a:r>
            <a:endParaRPr lang="ko-KR" altLang="en-US" sz="105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191708" y="2310453"/>
            <a:ext cx="2510179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</a:rPr>
              <a:t>작성자 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2523744" y="290436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게시판</a:t>
            </a:r>
            <a:endParaRPr lang="en-US" altLang="ko-KR" sz="1351" dirty="0"/>
          </a:p>
          <a:p>
            <a:pPr algn="ctr"/>
            <a:r>
              <a:rPr lang="ko-KR" altLang="en-US" sz="1351" dirty="0"/>
              <a:t>목록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  <a:endParaRPr lang="en-US" altLang="ko-KR" sz="1351" dirty="0"/>
          </a:p>
          <a:p>
            <a:pPr algn="ctr"/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X)</a:t>
            </a:r>
            <a:endParaRPr lang="ko-KR" altLang="en-US" sz="1351" dirty="0"/>
          </a:p>
        </p:txBody>
      </p:sp>
      <p:sp>
        <p:nvSpPr>
          <p:cNvPr id="5" name="모서리가 접힌 도형 4"/>
          <p:cNvSpPr/>
          <p:nvPr/>
        </p:nvSpPr>
        <p:spPr>
          <a:xfrm>
            <a:off x="274459" y="1382147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회원가입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2516887" y="105270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로그인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7" name="모서리가 접힌 도형 6"/>
          <p:cNvSpPr/>
          <p:nvPr/>
        </p:nvSpPr>
        <p:spPr>
          <a:xfrm>
            <a:off x="4945397" y="945236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회원정보</a:t>
            </a:r>
            <a:endParaRPr lang="en-US" altLang="ko-KR" sz="1351" dirty="0"/>
          </a:p>
          <a:p>
            <a:pPr algn="ctr"/>
            <a:r>
              <a:rPr lang="ko-KR" altLang="en-US" sz="1351" dirty="0"/>
              <a:t>수정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16" name="직선 화살표 연결선 15"/>
          <p:cNvCxnSpPr>
            <a:stCxn id="4" idx="0"/>
            <a:endCxn id="6" idx="2"/>
          </p:cNvCxnSpPr>
          <p:nvPr/>
        </p:nvCxnSpPr>
        <p:spPr>
          <a:xfrm flipH="1" flipV="1">
            <a:off x="2996951" y="2321438"/>
            <a:ext cx="6859" cy="58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1198" y="2408505"/>
            <a:ext cx="761237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1" dirty="0"/>
              <a:t>로그인 버튼</a:t>
            </a:r>
            <a:endParaRPr lang="en-US" altLang="ko-KR" sz="1351" dirty="0"/>
          </a:p>
        </p:txBody>
      </p:sp>
      <p:cxnSp>
        <p:nvCxnSpPr>
          <p:cNvPr id="21" name="직선 화살표 연결선 20"/>
          <p:cNvCxnSpPr>
            <a:stCxn id="6" idx="1"/>
            <a:endCxn id="5" idx="3"/>
          </p:cNvCxnSpPr>
          <p:nvPr/>
        </p:nvCxnSpPr>
        <p:spPr>
          <a:xfrm flipH="1">
            <a:off x="1234584" y="1687079"/>
            <a:ext cx="1282307" cy="3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8332" y="1701540"/>
            <a:ext cx="12843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회원가입 버튼</a:t>
            </a:r>
          </a:p>
        </p:txBody>
      </p:sp>
      <p:sp>
        <p:nvSpPr>
          <p:cNvPr id="28" name="모서리가 접힌 도형 27"/>
          <p:cNvSpPr/>
          <p:nvPr/>
        </p:nvSpPr>
        <p:spPr>
          <a:xfrm>
            <a:off x="3648456" y="4541087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상세보기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1082" y="4376498"/>
            <a:ext cx="1752404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로그인 하지 않아도 </a:t>
            </a:r>
            <a:endParaRPr lang="en-US" altLang="ko-KR" sz="1351" dirty="0"/>
          </a:p>
          <a:p>
            <a:pPr algn="ctr"/>
            <a:r>
              <a:rPr lang="ko-KR" altLang="en-US" sz="1351" dirty="0"/>
              <a:t>게시글은 볼 수 있음</a:t>
            </a:r>
          </a:p>
        </p:txBody>
      </p:sp>
      <p:sp>
        <p:nvSpPr>
          <p:cNvPr id="32" name="모서리가 접힌 도형 31"/>
          <p:cNvSpPr/>
          <p:nvPr/>
        </p:nvSpPr>
        <p:spPr>
          <a:xfrm>
            <a:off x="4608576" y="2904368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게시판</a:t>
            </a:r>
            <a:endParaRPr lang="en-US" altLang="ko-KR" sz="1351" dirty="0"/>
          </a:p>
          <a:p>
            <a:pPr algn="ctr"/>
            <a:r>
              <a:rPr lang="ko-KR" altLang="en-US" sz="1351" dirty="0"/>
              <a:t>목록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  <a:endParaRPr lang="en-US" altLang="ko-KR" sz="1351" dirty="0"/>
          </a:p>
          <a:p>
            <a:pPr algn="ctr"/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O)</a:t>
            </a:r>
            <a:endParaRPr lang="ko-KR" altLang="en-US" sz="1351" dirty="0"/>
          </a:p>
        </p:txBody>
      </p:sp>
      <p:cxnSp>
        <p:nvCxnSpPr>
          <p:cNvPr id="34" name="직선 화살표 연결선 33"/>
          <p:cNvCxnSpPr>
            <a:stCxn id="6" idx="3"/>
            <a:endCxn id="32" idx="0"/>
          </p:cNvCxnSpPr>
          <p:nvPr/>
        </p:nvCxnSpPr>
        <p:spPr>
          <a:xfrm>
            <a:off x="3477017" y="1687079"/>
            <a:ext cx="1611631" cy="12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0517" y="2131504"/>
            <a:ext cx="111120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로그인 성공</a:t>
            </a:r>
          </a:p>
        </p:txBody>
      </p:sp>
      <p:cxnSp>
        <p:nvCxnSpPr>
          <p:cNvPr id="37" name="직선 화살표 연결선 36"/>
          <p:cNvCxnSpPr>
            <a:stCxn id="4" idx="2"/>
            <a:endCxn id="28" idx="1"/>
          </p:cNvCxnSpPr>
          <p:nvPr/>
        </p:nvCxnSpPr>
        <p:spPr>
          <a:xfrm>
            <a:off x="3003811" y="4173105"/>
            <a:ext cx="644652" cy="100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  <a:endCxn id="28" idx="3"/>
          </p:cNvCxnSpPr>
          <p:nvPr/>
        </p:nvCxnSpPr>
        <p:spPr>
          <a:xfrm flipH="1">
            <a:off x="4608583" y="4173105"/>
            <a:ext cx="480060" cy="100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9731" y="2294009"/>
            <a:ext cx="1050288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마이페이지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</a:p>
        </p:txBody>
      </p:sp>
      <p:sp>
        <p:nvSpPr>
          <p:cNvPr id="52" name="모서리가 접힌 도형 51"/>
          <p:cNvSpPr/>
          <p:nvPr/>
        </p:nvSpPr>
        <p:spPr>
          <a:xfrm>
            <a:off x="6470733" y="919144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작성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54" name="직선 화살표 연결선 53"/>
          <p:cNvCxnSpPr>
            <a:stCxn id="32" idx="3"/>
            <a:endCxn id="52" idx="2"/>
          </p:cNvCxnSpPr>
          <p:nvPr/>
        </p:nvCxnSpPr>
        <p:spPr>
          <a:xfrm flipV="1">
            <a:off x="5568707" y="2187875"/>
            <a:ext cx="1382097" cy="135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74774" y="2713433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게시글 </a:t>
            </a:r>
            <a:endParaRPr lang="en-US" altLang="ko-KR" sz="1351" dirty="0"/>
          </a:p>
          <a:p>
            <a:pPr algn="ctr"/>
            <a:r>
              <a:rPr lang="ko-KR" altLang="en-US" sz="1351" dirty="0"/>
              <a:t>작성하기</a:t>
            </a:r>
          </a:p>
        </p:txBody>
      </p:sp>
      <p:cxnSp>
        <p:nvCxnSpPr>
          <p:cNvPr id="60" name="직선 연결선 59"/>
          <p:cNvCxnSpPr>
            <a:stCxn id="28" idx="3"/>
          </p:cNvCxnSpPr>
          <p:nvPr/>
        </p:nvCxnSpPr>
        <p:spPr>
          <a:xfrm flipV="1">
            <a:off x="4608582" y="4917196"/>
            <a:ext cx="1296941" cy="2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접힌 도형 62"/>
          <p:cNvSpPr/>
          <p:nvPr/>
        </p:nvSpPr>
        <p:spPr>
          <a:xfrm>
            <a:off x="6613972" y="3221551"/>
            <a:ext cx="960120" cy="12687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1" dirty="0"/>
              <a:t>게시글</a:t>
            </a:r>
            <a:endParaRPr lang="en-US" altLang="ko-KR" sz="1351" dirty="0"/>
          </a:p>
          <a:p>
            <a:pPr algn="ctr"/>
            <a:r>
              <a:rPr lang="ko-KR" altLang="en-US" sz="1351" dirty="0"/>
              <a:t>수정</a:t>
            </a:r>
            <a:endParaRPr lang="en-US" altLang="ko-KR" sz="1351" dirty="0"/>
          </a:p>
          <a:p>
            <a:pPr algn="ctr"/>
            <a:r>
              <a:rPr lang="ko-KR" altLang="en-US" sz="1351" dirty="0"/>
              <a:t>페이지</a:t>
            </a:r>
          </a:p>
        </p:txBody>
      </p:sp>
      <p:cxnSp>
        <p:nvCxnSpPr>
          <p:cNvPr id="69" name="직선 화살표 연결선 68"/>
          <p:cNvCxnSpPr>
            <a:stCxn id="32" idx="0"/>
            <a:endCxn id="7" idx="2"/>
          </p:cNvCxnSpPr>
          <p:nvPr/>
        </p:nvCxnSpPr>
        <p:spPr>
          <a:xfrm flipV="1">
            <a:off x="5088642" y="2213964"/>
            <a:ext cx="336821" cy="69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3" idx="1"/>
          </p:cNvCxnSpPr>
          <p:nvPr/>
        </p:nvCxnSpPr>
        <p:spPr>
          <a:xfrm flipV="1">
            <a:off x="5905529" y="3855919"/>
            <a:ext cx="708455" cy="106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905529" y="4915424"/>
            <a:ext cx="1926319" cy="20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58880" y="5020919"/>
            <a:ext cx="94448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(</a:t>
            </a:r>
            <a:r>
              <a:rPr lang="ko-KR" altLang="en-US" sz="1351" dirty="0"/>
              <a:t>로그인</a:t>
            </a:r>
            <a:r>
              <a:rPr lang="en-US" altLang="ko-KR" sz="1351" dirty="0"/>
              <a:t>O)</a:t>
            </a:r>
            <a:endParaRPr lang="ko-KR" altLang="en-US" sz="1351" dirty="0"/>
          </a:p>
        </p:txBody>
      </p:sp>
      <p:sp>
        <p:nvSpPr>
          <p:cNvPr id="82" name="TextBox 81"/>
          <p:cNvSpPr txBox="1"/>
          <p:nvPr/>
        </p:nvSpPr>
        <p:spPr>
          <a:xfrm>
            <a:off x="5695338" y="4200467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수정하기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  <a:endParaRPr lang="en-US" altLang="ko-KR" sz="1351" dirty="0"/>
          </a:p>
        </p:txBody>
      </p:sp>
      <p:sp>
        <p:nvSpPr>
          <p:cNvPr id="83" name="TextBox 82"/>
          <p:cNvSpPr txBox="1"/>
          <p:nvPr/>
        </p:nvSpPr>
        <p:spPr>
          <a:xfrm>
            <a:off x="6345850" y="4843805"/>
            <a:ext cx="87716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삭제하기</a:t>
            </a:r>
            <a:endParaRPr lang="en-US" altLang="ko-KR" sz="1351" dirty="0"/>
          </a:p>
          <a:p>
            <a:pPr algn="ctr"/>
            <a:r>
              <a:rPr lang="ko-KR" altLang="en-US" sz="1351" dirty="0"/>
              <a:t>버튼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-1246" y="661042"/>
            <a:ext cx="1895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와이어 프레임</a:t>
            </a:r>
            <a:endParaRPr lang="en-US" altLang="ko-KR" sz="2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78759" y="4917047"/>
            <a:ext cx="938078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51" dirty="0"/>
              <a:t>삭제 확인</a:t>
            </a:r>
            <a:endParaRPr lang="en-US" altLang="ko-KR" sz="1351" dirty="0"/>
          </a:p>
          <a:p>
            <a:pPr algn="ctr"/>
            <a:r>
              <a:rPr lang="ko-KR" altLang="en-US" sz="1351" dirty="0"/>
              <a:t>경고창</a:t>
            </a:r>
          </a:p>
        </p:txBody>
      </p:sp>
    </p:spTree>
    <p:extLst>
      <p:ext uri="{BB962C8B-B14F-4D97-AF65-F5344CB8AC3E}">
        <p14:creationId xmlns:p14="http://schemas.microsoft.com/office/powerpoint/2010/main" val="38424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1812334" y="1003008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5" name="TextBox 4"/>
          <p:cNvSpPr txBox="1"/>
          <p:nvPr/>
        </p:nvSpPr>
        <p:spPr>
          <a:xfrm>
            <a:off x="1463740" y="1128543"/>
            <a:ext cx="12234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1" dirty="0"/>
              <a:t>프로젝트폴더</a:t>
            </a:r>
            <a:endParaRPr lang="en-US" altLang="ko-KR" sz="135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685505"/>
            <a:ext cx="151701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MemberDTO.java</a:t>
            </a:r>
            <a:endParaRPr lang="ko-KR" altLang="en-US" sz="1351" dirty="0"/>
          </a:p>
        </p:txBody>
      </p:sp>
      <p:sp>
        <p:nvSpPr>
          <p:cNvPr id="28" name="TextBox 27"/>
          <p:cNvSpPr txBox="1"/>
          <p:nvPr/>
        </p:nvSpPr>
        <p:spPr>
          <a:xfrm>
            <a:off x="20582" y="4210897"/>
            <a:ext cx="13101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BoardDTO.java</a:t>
            </a:r>
            <a:endParaRPr lang="ko-KR" altLang="en-US" sz="1351" dirty="0"/>
          </a:p>
        </p:txBody>
      </p:sp>
      <p:sp>
        <p:nvSpPr>
          <p:cNvPr id="33" name="TextBox 32"/>
          <p:cNvSpPr txBox="1"/>
          <p:nvPr/>
        </p:nvSpPr>
        <p:spPr>
          <a:xfrm>
            <a:off x="20582" y="4487897"/>
            <a:ext cx="134235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BoardDAO.java</a:t>
            </a:r>
            <a:endParaRPr lang="ko-KR" altLang="en-US" sz="135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630940" y="1913383"/>
            <a:ext cx="7742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0936" y="191339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접힌 도형 46"/>
          <p:cNvSpPr/>
          <p:nvPr/>
        </p:nvSpPr>
        <p:spPr>
          <a:xfrm>
            <a:off x="390914" y="222542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48" name="TextBox 47"/>
          <p:cNvSpPr txBox="1"/>
          <p:nvPr/>
        </p:nvSpPr>
        <p:spPr>
          <a:xfrm>
            <a:off x="214841" y="2349245"/>
            <a:ext cx="8787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common</a:t>
            </a:r>
            <a:endParaRPr lang="ko-KR" altLang="en-US" sz="1351" dirty="0"/>
          </a:p>
        </p:txBody>
      </p:sp>
      <p:sp>
        <p:nvSpPr>
          <p:cNvPr id="49" name="TextBox 48"/>
          <p:cNvSpPr txBox="1"/>
          <p:nvPr/>
        </p:nvSpPr>
        <p:spPr>
          <a:xfrm>
            <a:off x="5" y="3948200"/>
            <a:ext cx="154920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MemberDAO.java</a:t>
            </a:r>
            <a:endParaRPr lang="ko-KR" altLang="en-US" sz="1351" dirty="0"/>
          </a:p>
        </p:txBody>
      </p:sp>
      <p:sp>
        <p:nvSpPr>
          <p:cNvPr id="50" name="TextBox 49"/>
          <p:cNvSpPr txBox="1"/>
          <p:nvPr/>
        </p:nvSpPr>
        <p:spPr>
          <a:xfrm>
            <a:off x="2664884" y="3010667"/>
            <a:ext cx="143366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1" dirty="0"/>
              <a:t>DBManager.java</a:t>
            </a:r>
          </a:p>
        </p:txBody>
      </p:sp>
      <p:sp>
        <p:nvSpPr>
          <p:cNvPr id="51" name="모서리가 접힌 도형 50"/>
          <p:cNvSpPr/>
          <p:nvPr/>
        </p:nvSpPr>
        <p:spPr>
          <a:xfrm>
            <a:off x="390914" y="3031910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52" name="TextBox 51"/>
          <p:cNvSpPr txBox="1"/>
          <p:nvPr/>
        </p:nvSpPr>
        <p:spPr>
          <a:xfrm>
            <a:off x="314030" y="3157445"/>
            <a:ext cx="6815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model</a:t>
            </a:r>
            <a:endParaRPr lang="ko-KR" altLang="en-US" sz="1351" dirty="0"/>
          </a:p>
        </p:txBody>
      </p:sp>
      <p:cxnSp>
        <p:nvCxnSpPr>
          <p:cNvPr id="54" name="직선 연결선 53"/>
          <p:cNvCxnSpPr>
            <a:stCxn id="47" idx="2"/>
            <a:endCxn id="51" idx="0"/>
          </p:cNvCxnSpPr>
          <p:nvPr/>
        </p:nvCxnSpPr>
        <p:spPr>
          <a:xfrm>
            <a:off x="630936" y="2753492"/>
            <a:ext cx="0" cy="27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30948" y="2880447"/>
            <a:ext cx="1673351" cy="1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접힌 도형 59"/>
          <p:cNvSpPr/>
          <p:nvPr/>
        </p:nvSpPr>
        <p:spPr>
          <a:xfrm>
            <a:off x="2064263" y="3031910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61" name="TextBox 60"/>
          <p:cNvSpPr txBox="1"/>
          <p:nvPr/>
        </p:nvSpPr>
        <p:spPr>
          <a:xfrm>
            <a:off x="1862373" y="3126624"/>
            <a:ext cx="93243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controller</a:t>
            </a:r>
            <a:endParaRPr lang="ko-KR" altLang="en-US" sz="1351" dirty="0"/>
          </a:p>
        </p:txBody>
      </p:sp>
      <p:cxnSp>
        <p:nvCxnSpPr>
          <p:cNvPr id="64" name="직선 연결선 63"/>
          <p:cNvCxnSpPr>
            <a:endCxn id="60" idx="0"/>
          </p:cNvCxnSpPr>
          <p:nvPr/>
        </p:nvCxnSpPr>
        <p:spPr>
          <a:xfrm>
            <a:off x="2304287" y="2894081"/>
            <a:ext cx="0" cy="13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접힌 도형 71"/>
          <p:cNvSpPr/>
          <p:nvPr/>
        </p:nvSpPr>
        <p:spPr>
          <a:xfrm>
            <a:off x="3142155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74" name="TextBox 73"/>
          <p:cNvSpPr txBox="1"/>
          <p:nvPr/>
        </p:nvSpPr>
        <p:spPr>
          <a:xfrm>
            <a:off x="3133846" y="2369109"/>
            <a:ext cx="5052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utils</a:t>
            </a:r>
            <a:endParaRPr lang="ko-KR" altLang="en-US" sz="1351" dirty="0"/>
          </a:p>
        </p:txBody>
      </p:sp>
      <p:cxnSp>
        <p:nvCxnSpPr>
          <p:cNvPr id="76" name="직선 연결선 75"/>
          <p:cNvCxnSpPr>
            <a:stCxn id="72" idx="2"/>
            <a:endCxn id="50" idx="0"/>
          </p:cNvCxnSpPr>
          <p:nvPr/>
        </p:nvCxnSpPr>
        <p:spPr>
          <a:xfrm flipH="1">
            <a:off x="3381715" y="2784354"/>
            <a:ext cx="470" cy="22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1" idx="2"/>
          </p:cNvCxnSpPr>
          <p:nvPr/>
        </p:nvCxnSpPr>
        <p:spPr>
          <a:xfrm flipH="1">
            <a:off x="630941" y="3559976"/>
            <a:ext cx="3" cy="12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접힌 도형 92"/>
          <p:cNvSpPr/>
          <p:nvPr/>
        </p:nvSpPr>
        <p:spPr>
          <a:xfrm>
            <a:off x="6928031" y="220861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97" name="TextBox 96"/>
          <p:cNvSpPr txBox="1"/>
          <p:nvPr/>
        </p:nvSpPr>
        <p:spPr>
          <a:xfrm>
            <a:off x="6928027" y="2320019"/>
            <a:ext cx="55976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View</a:t>
            </a:r>
            <a:endParaRPr lang="ko-KR" altLang="en-US" sz="1351" dirty="0"/>
          </a:p>
        </p:txBody>
      </p:sp>
      <p:sp>
        <p:nvSpPr>
          <p:cNvPr id="99" name="모서리가 접힌 도형 98"/>
          <p:cNvSpPr/>
          <p:nvPr/>
        </p:nvSpPr>
        <p:spPr>
          <a:xfrm>
            <a:off x="8133595" y="2208616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9816" y="2320019"/>
            <a:ext cx="90762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1" dirty="0"/>
              <a:t>Common</a:t>
            </a:r>
            <a:endParaRPr lang="ko-KR" altLang="en-US" sz="1351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7140623" y="1913387"/>
            <a:ext cx="0" cy="29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373619" y="1913387"/>
            <a:ext cx="0" cy="29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41673" y="2238788"/>
            <a:ext cx="86914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Index.jsp</a:t>
            </a:r>
            <a:endParaRPr lang="ko-KR" altLang="en-US" sz="1351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385916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4" idx="2"/>
          </p:cNvCxnSpPr>
          <p:nvPr/>
        </p:nvCxnSpPr>
        <p:spPr>
          <a:xfrm>
            <a:off x="2052356" y="1531073"/>
            <a:ext cx="0" cy="65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659509" y="3073891"/>
            <a:ext cx="123303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istSelect.jsp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18" name="직사각형 117"/>
          <p:cNvSpPr/>
          <p:nvPr/>
        </p:nvSpPr>
        <p:spPr>
          <a:xfrm>
            <a:off x="6609503" y="3369119"/>
            <a:ext cx="1330685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riteForm.jsp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19" name="직사각형 118"/>
          <p:cNvSpPr/>
          <p:nvPr/>
        </p:nvSpPr>
        <p:spPr>
          <a:xfrm>
            <a:off x="6609505" y="3633379"/>
            <a:ext cx="133902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istUpdate.jsp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0" name="직사각형 119"/>
          <p:cNvSpPr/>
          <p:nvPr/>
        </p:nvSpPr>
        <p:spPr>
          <a:xfrm>
            <a:off x="6614772" y="3850935"/>
            <a:ext cx="134492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oginForm.jsp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1" name="직사각형 120"/>
          <p:cNvSpPr/>
          <p:nvPr/>
        </p:nvSpPr>
        <p:spPr>
          <a:xfrm>
            <a:off x="6468187" y="4111256"/>
            <a:ext cx="1219886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JoinForm.jsp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2" name="직사각형 121"/>
          <p:cNvSpPr/>
          <p:nvPr/>
        </p:nvSpPr>
        <p:spPr>
          <a:xfrm>
            <a:off x="6215909" y="4341958"/>
            <a:ext cx="214340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</a:t>
            </a:r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emberUpdateForm.jsp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  <p:sp>
        <p:nvSpPr>
          <p:cNvPr id="124" name="TextBox 123"/>
          <p:cNvSpPr txBox="1"/>
          <p:nvPr/>
        </p:nvSpPr>
        <p:spPr>
          <a:xfrm>
            <a:off x="7930061" y="2759012"/>
            <a:ext cx="97218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header.jsp</a:t>
            </a:r>
            <a:endParaRPr lang="ko-KR" altLang="en-US" sz="1351" dirty="0"/>
          </a:p>
        </p:txBody>
      </p:sp>
      <p:sp>
        <p:nvSpPr>
          <p:cNvPr id="125" name="TextBox 124"/>
          <p:cNvSpPr txBox="1"/>
          <p:nvPr/>
        </p:nvSpPr>
        <p:spPr>
          <a:xfrm>
            <a:off x="7963247" y="3054239"/>
            <a:ext cx="9050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footer.jsp</a:t>
            </a:r>
            <a:endParaRPr lang="ko-KR" altLang="en-US" sz="1351" dirty="0"/>
          </a:p>
        </p:txBody>
      </p:sp>
      <p:sp>
        <p:nvSpPr>
          <p:cNvPr id="128" name="모서리가 접힌 도형 127"/>
          <p:cNvSpPr/>
          <p:nvPr/>
        </p:nvSpPr>
        <p:spPr>
          <a:xfrm>
            <a:off x="4458731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29" name="TextBox 128"/>
          <p:cNvSpPr txBox="1"/>
          <p:nvPr/>
        </p:nvSpPr>
        <p:spPr>
          <a:xfrm>
            <a:off x="4518784" y="2354141"/>
            <a:ext cx="41710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css</a:t>
            </a:r>
            <a:endParaRPr lang="ko-KR" altLang="en-US" sz="1351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702492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접힌 도형 130"/>
          <p:cNvSpPr/>
          <p:nvPr/>
        </p:nvSpPr>
        <p:spPr>
          <a:xfrm>
            <a:off x="5446079" y="2256287"/>
            <a:ext cx="480060" cy="52806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132" name="TextBox 131"/>
          <p:cNvSpPr txBox="1"/>
          <p:nvPr/>
        </p:nvSpPr>
        <p:spPr>
          <a:xfrm>
            <a:off x="5237253" y="2346986"/>
            <a:ext cx="9138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javascript</a:t>
            </a:r>
            <a:endParaRPr lang="ko-KR" altLang="en-US" sz="1351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5689841" y="1919913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241757" y="946329"/>
            <a:ext cx="77777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*</a:t>
            </a:r>
            <a:r>
              <a:rPr lang="ko-KR" altLang="en-US" sz="1351" dirty="0"/>
              <a:t>미완성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97525" y="2805153"/>
            <a:ext cx="76815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List.jsp</a:t>
            </a:r>
            <a:r>
              <a:rPr lang="en-US" altLang="ko-KR" sz="1351" dirty="0" smtClean="0"/>
              <a:t> </a:t>
            </a:r>
            <a:endParaRPr lang="ko-KR" altLang="en-US" sz="1351" dirty="0"/>
          </a:p>
        </p:txBody>
      </p:sp>
    </p:spTree>
    <p:extLst>
      <p:ext uri="{BB962C8B-B14F-4D97-AF65-F5344CB8AC3E}">
        <p14:creationId xmlns:p14="http://schemas.microsoft.com/office/powerpoint/2010/main" val="18945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7970" y="79363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연습 </a:t>
            </a:r>
            <a:r>
              <a:rPr lang="ko-KR" altLang="en-US" dirty="0" err="1" smtClean="0"/>
              <a:t>플젝용</a:t>
            </a:r>
            <a:r>
              <a:rPr lang="ko-KR" altLang="en-US" dirty="0" smtClean="0"/>
              <a:t> 오라클 아이디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popol</a:t>
            </a:r>
            <a:endParaRPr lang="en-US" altLang="ko-KR" dirty="0" smtClean="0"/>
          </a:p>
          <a:p>
            <a:r>
              <a:rPr lang="ko-KR" altLang="en-US" dirty="0" smtClean="0"/>
              <a:t>연습 </a:t>
            </a:r>
            <a:r>
              <a:rPr lang="ko-KR" altLang="en-US" dirty="0" err="1" smtClean="0"/>
              <a:t>플젝용</a:t>
            </a:r>
            <a:r>
              <a:rPr lang="ko-KR" altLang="en-US" dirty="0" smtClean="0"/>
              <a:t> 오라클 비밀번호 </a:t>
            </a:r>
            <a:r>
              <a:rPr lang="en-US" altLang="ko-KR" dirty="0" smtClean="0"/>
              <a:t>: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27950"/>
              </p:ext>
            </p:extLst>
          </p:nvPr>
        </p:nvGraphicFramePr>
        <p:xfrm>
          <a:off x="629339" y="236727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uNum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7087"/>
              </p:ext>
            </p:extLst>
          </p:nvPr>
        </p:nvGraphicFramePr>
        <p:xfrm>
          <a:off x="629339" y="55865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cNum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visitNum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339" y="19979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ember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339" y="521723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06266"/>
              </p:ext>
            </p:extLst>
          </p:nvPr>
        </p:nvGraphicFramePr>
        <p:xfrm>
          <a:off x="629339" y="100608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46" y="631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53527"/>
              </p:ext>
            </p:extLst>
          </p:nvPr>
        </p:nvGraphicFramePr>
        <p:xfrm>
          <a:off x="629337" y="4111744"/>
          <a:ext cx="6096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9538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33293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079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71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670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212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/>
                        <a:t>게시물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번호</a:t>
                      </a:r>
                      <a:endParaRPr lang="ko-KR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회원번호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537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9339" y="37424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61446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1133" y="3102103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43026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varchar2(20)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6909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varchar2(20)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82164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varchar2(10)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15628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varchar2(13)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59885" y="3102103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varchar2(30)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0751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654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4776" y="6333462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varchar2(50)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51786" y="6333462"/>
            <a:ext cx="137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varchar2(1000)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98736" y="6333462"/>
            <a:ext cx="56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Date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5453" y="63334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Number(4)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2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762" y="733245"/>
            <a:ext cx="3523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seq_mem_num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increment by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start with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nocache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6762" y="3026279"/>
            <a:ext cx="345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시퀀스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seq_cont_num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increment by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start with 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nocache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3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902" y="1104146"/>
            <a:ext cx="8325612" cy="105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sp>
        <p:nvSpPr>
          <p:cNvPr id="6" name="직사각형 5"/>
          <p:cNvSpPr/>
          <p:nvPr/>
        </p:nvSpPr>
        <p:spPr>
          <a:xfrm>
            <a:off x="294902" y="2300870"/>
            <a:ext cx="8325617" cy="26814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section</a:t>
            </a:r>
            <a:endParaRPr lang="ko-KR" altLang="en-US" sz="1351" dirty="0"/>
          </a:p>
        </p:txBody>
      </p:sp>
      <p:sp>
        <p:nvSpPr>
          <p:cNvPr id="7" name="직사각형 6"/>
          <p:cNvSpPr/>
          <p:nvPr/>
        </p:nvSpPr>
        <p:spPr>
          <a:xfrm>
            <a:off x="294902" y="5122934"/>
            <a:ext cx="8325612" cy="699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footer</a:t>
            </a:r>
            <a:endParaRPr lang="ko-KR" altLang="en-US" sz="1351" dirty="0"/>
          </a:p>
        </p:txBody>
      </p:sp>
      <p:sp>
        <p:nvSpPr>
          <p:cNvPr id="8" name="직사각형 7"/>
          <p:cNvSpPr/>
          <p:nvPr/>
        </p:nvSpPr>
        <p:spPr>
          <a:xfrm>
            <a:off x="514358" y="1664790"/>
            <a:ext cx="7886700" cy="3771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1" dirty="0"/>
              <a:t>navigation</a:t>
            </a:r>
            <a:endParaRPr lang="ko-KR" alt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4117949" y="1247197"/>
            <a:ext cx="72648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>
                <a:solidFill>
                  <a:schemeClr val="bg1"/>
                </a:solidFill>
              </a:rPr>
              <a:t>header</a:t>
            </a:r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86914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1" dirty="0"/>
              <a:t>Index.jsp</a:t>
            </a:r>
            <a:endParaRPr lang="ko-KR" altLang="en-US" sz="1351" dirty="0"/>
          </a:p>
        </p:txBody>
      </p:sp>
    </p:spTree>
    <p:extLst>
      <p:ext uri="{BB962C8B-B14F-4D97-AF65-F5344CB8AC3E}">
        <p14:creationId xmlns:p14="http://schemas.microsoft.com/office/powerpoint/2010/main" val="41520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6" name="직사각형 5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2519287" y="1494589"/>
            <a:ext cx="3666392" cy="172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433" y="114135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abcdef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475283" y="3217881"/>
            <a:ext cx="3797649" cy="2041354"/>
            <a:chOff x="2475327" y="3323388"/>
            <a:chExt cx="3797649" cy="2041354"/>
          </a:xfrm>
        </p:grpSpPr>
        <p:grpSp>
          <p:nvGrpSpPr>
            <p:cNvPr id="61" name="그룹 60"/>
            <p:cNvGrpSpPr/>
            <p:nvPr/>
          </p:nvGrpSpPr>
          <p:grpSpPr>
            <a:xfrm>
              <a:off x="2475327" y="3571111"/>
              <a:ext cx="3797649" cy="1793631"/>
              <a:chOff x="2462940" y="3385039"/>
              <a:chExt cx="3797649" cy="1793631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527340" y="3385039"/>
                <a:ext cx="3658339" cy="1318846"/>
                <a:chOff x="2527340" y="3472962"/>
                <a:chExt cx="4235658" cy="143314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52734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402311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518880" y="3472962"/>
                  <a:ext cx="1244118" cy="1433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462940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778484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5057155" y="4765430"/>
                <a:ext cx="1203434" cy="413240"/>
                <a:chOff x="2462940" y="4765430"/>
                <a:chExt cx="1203434" cy="413240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2527340" y="4809392"/>
                  <a:ext cx="1074545" cy="3253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462940" y="4765430"/>
                  <a:ext cx="83227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2023.00.00</a:t>
                  </a:r>
                  <a:endParaRPr lang="ko-KR" altLang="en-US" sz="105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214006" y="4917060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user</a:t>
                  </a:r>
                  <a:endParaRPr lang="ko-KR" altLang="en-US" sz="1050" dirty="0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2852418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66351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36212" y="33233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title</a:t>
              </a:r>
              <a:endParaRPr lang="ko-KR" altLang="en-US" sz="1200" dirty="0"/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543121" y="5354363"/>
            <a:ext cx="3668760" cy="8540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1080" y="5360058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user | 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3175613" y="5367776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title: </a:t>
            </a:r>
            <a:r>
              <a:rPr lang="en-US" altLang="ko-KR" sz="1050" dirty="0" err="1" smtClean="0"/>
              <a:t>abcdefgh</a:t>
            </a:r>
            <a:r>
              <a:rPr lang="en-US" altLang="ko-KR" sz="1050" dirty="0" smtClean="0"/>
              <a:t> …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2605996" y="5418015"/>
            <a:ext cx="165084" cy="165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11160" y="538415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|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-MM-</a:t>
            </a:r>
            <a:r>
              <a:rPr lang="en-US" altLang="ko-KR" sz="1000" dirty="0" err="1" smtClean="0"/>
              <a:t>dd</a:t>
            </a:r>
            <a:endParaRPr lang="ko-KR" altLang="en-US" sz="10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580118" y="5613974"/>
            <a:ext cx="36024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92572" y="572167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 x5</a:t>
            </a:r>
            <a:endParaRPr lang="ko-KR" altLang="en-US" sz="12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logo1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0" y="-640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519287" y="1494589"/>
            <a:ext cx="3663278" cy="1723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519287" y="1494589"/>
            <a:ext cx="3663278" cy="1723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39683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539683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31580" y="3465604"/>
            <a:ext cx="1074545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831580" y="3465604"/>
            <a:ext cx="1062121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33898" y="3465604"/>
            <a:ext cx="1048667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33898" y="3465604"/>
            <a:ext cx="1064124" cy="1318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2848" y="11433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ABCDEFG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80226" y="1046284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925835" y="490118"/>
            <a:ext cx="2672538" cy="411076"/>
            <a:chOff x="2725152" y="661586"/>
            <a:chExt cx="3516735" cy="747347"/>
          </a:xfrm>
        </p:grpSpPr>
        <p:sp>
          <p:nvSpPr>
            <p:cNvPr id="7" name="직사각형 6"/>
            <p:cNvSpPr/>
            <p:nvPr/>
          </p:nvSpPr>
          <p:spPr>
            <a:xfrm>
              <a:off x="274352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75184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2447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29710" y="661586"/>
              <a:ext cx="712177" cy="7473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5152" y="984400"/>
              <a:ext cx="5501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home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4460" y="998483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게시글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79" y="99848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공지사항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734" y="10165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갤러리</a:t>
              </a:r>
              <a:endParaRPr lang="ko-KR" alt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41943" y="14307"/>
            <a:ext cx="898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로그인 </a:t>
            </a:r>
            <a:r>
              <a:rPr lang="en-US" altLang="ko-KR" sz="700" dirty="0" smtClean="0"/>
              <a:t>| </a:t>
            </a:r>
            <a:r>
              <a:rPr lang="ko-KR" altLang="en-US" sz="700" dirty="0" smtClean="0"/>
              <a:t>회원가입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380226" y="112140"/>
            <a:ext cx="712623" cy="452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logo1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380226" y="6368782"/>
            <a:ext cx="5859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2849" y="64158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email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asd@asdasdasd</a:t>
            </a:r>
            <a:endParaRPr lang="en-US" altLang="ko-KR" sz="900" dirty="0" smtClean="0"/>
          </a:p>
          <a:p>
            <a:r>
              <a:rPr lang="en-US" altLang="ko-KR" sz="900" dirty="0" err="1" smtClean="0"/>
              <a:t>tel</a:t>
            </a:r>
            <a:r>
              <a:rPr lang="en-US" altLang="ko-KR" sz="900" dirty="0" smtClean="0"/>
              <a:t> : 000-0000-0000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-209825" y="-20199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LoginForm.jsp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30838" y="1527540"/>
            <a:ext cx="2831275" cy="2274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21518" y="1548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 </a:t>
            </a:r>
            <a:r>
              <a:rPr lang="en-US" altLang="ko-KR" dirty="0"/>
              <a:t>I</a:t>
            </a:r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67591" y="2183377"/>
            <a:ext cx="1714035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7591" y="2554118"/>
            <a:ext cx="1714035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81674" y="3209898"/>
            <a:ext cx="2099951" cy="272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306289" y="2954080"/>
            <a:ext cx="139695" cy="139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92311" y="2926039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 기억하기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195638" y="216504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 : 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2084" y="2580170"/>
            <a:ext cx="566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PW : 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488722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89284" y="1046284"/>
            <a:ext cx="0" cy="53224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53001" y="6441776"/>
            <a:ext cx="58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logo2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8" idx="1"/>
          </p:cNvCxnSpPr>
          <p:nvPr/>
        </p:nvCxnSpPr>
        <p:spPr>
          <a:xfrm flipH="1">
            <a:off x="1613140" y="3023928"/>
            <a:ext cx="1693149" cy="3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9238" y="2840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쿠키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057155" y="3364302"/>
            <a:ext cx="1930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87396" y="31926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index.jsp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607</Words>
  <Application>Microsoft Office PowerPoint</Application>
  <PresentationFormat>화면 슬라이드 쇼(4:3)</PresentationFormat>
  <Paragraphs>345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406-21</dc:creator>
  <cp:lastModifiedBy>406-21</cp:lastModifiedBy>
  <cp:revision>123</cp:revision>
  <dcterms:created xsi:type="dcterms:W3CDTF">2023-03-27T03:48:03Z</dcterms:created>
  <dcterms:modified xsi:type="dcterms:W3CDTF">2023-04-06T05:15:35Z</dcterms:modified>
</cp:coreProperties>
</file>