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7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CBF4-9355-4DBC-AAB4-06A74EBA6B3E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C9F9-E608-4631-B268-48611375A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물, 실외, 조류, 강이(가) 표시된 사진&#10;&#10;자동 생성된 설명">
            <a:extLst>
              <a:ext uri="{FF2B5EF4-FFF2-40B4-BE49-F238E27FC236}">
                <a16:creationId xmlns:a16="http://schemas.microsoft.com/office/drawing/2014/main" id="{E4BCCA7B-1A28-4582-A1F5-F9E189EB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78125" b="-1"/>
          <a:stretch/>
        </p:blipFill>
        <p:spPr>
          <a:xfrm>
            <a:off x="0" y="1376"/>
            <a:ext cx="2520000" cy="6478799"/>
          </a:xfrm>
          <a:prstGeom prst="rect">
            <a:avLst/>
          </a:prstGeom>
        </p:spPr>
      </p:pic>
      <p:pic>
        <p:nvPicPr>
          <p:cNvPr id="7" name="그림 6" descr="물, 실외, 조류, 강이(가) 표시된 사진&#10;&#10;자동 생성된 설명">
            <a:extLst>
              <a:ext uri="{FF2B5EF4-FFF2-40B4-BE49-F238E27FC236}">
                <a16:creationId xmlns:a16="http://schemas.microsoft.com/office/drawing/2014/main" id="{18A9A4FA-B62D-4FB2-AA61-1B357857A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5" t="19" b="-1"/>
          <a:stretch/>
        </p:blipFill>
        <p:spPr>
          <a:xfrm>
            <a:off x="9000000" y="1376"/>
            <a:ext cx="2520000" cy="64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20F03-5481-4232-B453-9DEEA1C2057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5"/>
          <a:stretch/>
        </p:blipFill>
        <p:spPr>
          <a:xfrm>
            <a:off x="488" y="0"/>
            <a:ext cx="2520000" cy="64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187578-B4F3-4985-BE19-8D79A241DA8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1" r="4"/>
          <a:stretch/>
        </p:blipFill>
        <p:spPr>
          <a:xfrm>
            <a:off x="9000000" y="0"/>
            <a:ext cx="252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Doom</dc:creator>
  <cp:lastModifiedBy>Kim Doom</cp:lastModifiedBy>
  <cp:revision>2</cp:revision>
  <dcterms:created xsi:type="dcterms:W3CDTF">2020-09-18T17:38:57Z</dcterms:created>
  <dcterms:modified xsi:type="dcterms:W3CDTF">2020-09-18T18:20:09Z</dcterms:modified>
</cp:coreProperties>
</file>