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5F"/>
    <a:srgbClr val="6623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CD751-D23E-433C-8DEE-C5C31EB0839B}" v="72" dt="2021-07-25T10:07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79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kyu" userId="06edce93f6cd7b04" providerId="LiveId" clId="{BC4CD751-D23E-433C-8DEE-C5C31EB0839B}"/>
    <pc:docChg chg="undo custSel addSld modSld">
      <pc:chgData name="Dongkyu" userId="06edce93f6cd7b04" providerId="LiveId" clId="{BC4CD751-D23E-433C-8DEE-C5C31EB0839B}" dt="2021-07-25T10:07:03.605" v="79" actId="732"/>
      <pc:docMkLst>
        <pc:docMk/>
      </pc:docMkLst>
      <pc:sldChg chg="addSp delSp modSp new mod setBg">
        <pc:chgData name="Dongkyu" userId="06edce93f6cd7b04" providerId="LiveId" clId="{BC4CD751-D23E-433C-8DEE-C5C31EB0839B}" dt="2021-07-25T10:00:23.023" v="25"/>
        <pc:sldMkLst>
          <pc:docMk/>
          <pc:sldMk cId="2425955543" sldId="259"/>
        </pc:sldMkLst>
        <pc:spChg chg="add del">
          <ac:chgData name="Dongkyu" userId="06edce93f6cd7b04" providerId="LiveId" clId="{BC4CD751-D23E-433C-8DEE-C5C31EB0839B}" dt="2021-07-25T09:35:50.696" v="3" actId="26606"/>
          <ac:spMkLst>
            <pc:docMk/>
            <pc:sldMk cId="2425955543" sldId="259"/>
            <ac:spMk id="71" creationId="{B670DBD5-770C-4383-9F54-5B86E86BD5BB}"/>
          </ac:spMkLst>
        </pc:spChg>
        <pc:spChg chg="add del">
          <ac:chgData name="Dongkyu" userId="06edce93f6cd7b04" providerId="LiveId" clId="{BC4CD751-D23E-433C-8DEE-C5C31EB0839B}" dt="2021-07-25T09:35:52.064" v="5" actId="26606"/>
          <ac:spMkLst>
            <pc:docMk/>
            <pc:sldMk cId="2425955543" sldId="259"/>
            <ac:spMk id="1028" creationId="{42A4FC2C-047E-45A5-965D-8E1E3BF09BC6}"/>
          </ac:spMkLst>
        </pc:spChg>
        <pc:picChg chg="add mod">
          <ac:chgData name="Dongkyu" userId="06edce93f6cd7b04" providerId="LiveId" clId="{BC4CD751-D23E-433C-8DEE-C5C31EB0839B}" dt="2021-07-25T10:00:23.023" v="25"/>
          <ac:picMkLst>
            <pc:docMk/>
            <pc:sldMk cId="2425955543" sldId="259"/>
            <ac:picMk id="2" creationId="{7A4AFEC7-4F3B-4E46-B47E-A038A613C7C1}"/>
          </ac:picMkLst>
        </pc:picChg>
        <pc:picChg chg="add del mod">
          <ac:chgData name="Dongkyu" userId="06edce93f6cd7b04" providerId="LiveId" clId="{BC4CD751-D23E-433C-8DEE-C5C31EB0839B}" dt="2021-07-25T09:35:52.465" v="6"/>
          <ac:picMkLst>
            <pc:docMk/>
            <pc:sldMk cId="2425955543" sldId="259"/>
            <ac:picMk id="1026" creationId="{2F861D66-143F-4BC8-9E35-7822FD212310}"/>
          </ac:picMkLst>
        </pc:picChg>
      </pc:sldChg>
      <pc:sldChg chg="addSp delSp modSp new mod">
        <pc:chgData name="Dongkyu" userId="06edce93f6cd7b04" providerId="LiveId" clId="{BC4CD751-D23E-433C-8DEE-C5C31EB0839B}" dt="2021-07-25T10:07:03.605" v="79" actId="732"/>
        <pc:sldMkLst>
          <pc:docMk/>
          <pc:sldMk cId="337460655" sldId="260"/>
        </pc:sldMkLst>
        <pc:picChg chg="add del mod">
          <ac:chgData name="Dongkyu" userId="06edce93f6cd7b04" providerId="LiveId" clId="{BC4CD751-D23E-433C-8DEE-C5C31EB0839B}" dt="2021-07-25T10:05:45.239" v="70" actId="478"/>
          <ac:picMkLst>
            <pc:docMk/>
            <pc:sldMk cId="337460655" sldId="260"/>
            <ac:picMk id="1026" creationId="{4A0EE2E9-D7B3-4D9B-911B-0DC7466F0BB4}"/>
          </ac:picMkLst>
        </pc:picChg>
        <pc:picChg chg="add mod">
          <ac:chgData name="Dongkyu" userId="06edce93f6cd7b04" providerId="LiveId" clId="{BC4CD751-D23E-433C-8DEE-C5C31EB0839B}" dt="2021-07-25T10:07:03.605" v="79" actId="732"/>
          <ac:picMkLst>
            <pc:docMk/>
            <pc:sldMk cId="337460655" sldId="260"/>
            <ac:picMk id="1028" creationId="{D35AA18F-921A-4CAE-A1C7-CAFA22460051}"/>
          </ac:picMkLst>
        </pc:picChg>
        <pc:cxnChg chg="add del mod">
          <ac:chgData name="Dongkyu" userId="06edce93f6cd7b04" providerId="LiveId" clId="{BC4CD751-D23E-433C-8DEE-C5C31EB0839B}" dt="2021-07-25T10:04:16.342" v="66" actId="478"/>
          <ac:cxnSpMkLst>
            <pc:docMk/>
            <pc:sldMk cId="337460655" sldId="260"/>
            <ac:cxnSpMk id="3" creationId="{1ABD7875-6D67-4687-A20F-3FE0F2A0D0BD}"/>
          </ac:cxnSpMkLst>
        </pc:cxnChg>
      </pc:sldChg>
    </pc:docChg>
  </pc:docChgLst>
  <pc:docChgLst>
    <pc:chgData name="Dongkyu DOO" userId="07ce8ab0-0e69-4732-b1ef-d2988bc3939c" providerId="ADAL" clId="{B11B7B90-8A33-4ECE-A1C6-BC9232D8752D}"/>
    <pc:docChg chg="undo custSel addSld delSld modSld">
      <pc:chgData name="Dongkyu DOO" userId="07ce8ab0-0e69-4732-b1ef-d2988bc3939c" providerId="ADAL" clId="{B11B7B90-8A33-4ECE-A1C6-BC9232D8752D}" dt="2021-07-06T06:27:58.354" v="190" actId="732"/>
      <pc:docMkLst>
        <pc:docMk/>
      </pc:docMkLst>
      <pc:sldChg chg="addSp modSp new mod">
        <pc:chgData name="Dongkyu DOO" userId="07ce8ab0-0e69-4732-b1ef-d2988bc3939c" providerId="ADAL" clId="{B11B7B90-8A33-4ECE-A1C6-BC9232D8752D}" dt="2021-07-04T16:40:38.848" v="33" actId="207"/>
        <pc:sldMkLst>
          <pc:docMk/>
          <pc:sldMk cId="772317347" sldId="257"/>
        </pc:sldMkLst>
        <pc:spChg chg="add mod">
          <ac:chgData name="Dongkyu DOO" userId="07ce8ab0-0e69-4732-b1ef-d2988bc3939c" providerId="ADAL" clId="{B11B7B90-8A33-4ECE-A1C6-BC9232D8752D}" dt="2021-07-04T16:39:04.880" v="17" actId="1076"/>
          <ac:spMkLst>
            <pc:docMk/>
            <pc:sldMk cId="772317347" sldId="257"/>
            <ac:spMk id="2" creationId="{8B604E12-AC14-4955-B972-9017DF4F0980}"/>
          </ac:spMkLst>
        </pc:spChg>
        <pc:spChg chg="add mod">
          <ac:chgData name="Dongkyu DOO" userId="07ce8ab0-0e69-4732-b1ef-d2988bc3939c" providerId="ADAL" clId="{B11B7B90-8A33-4ECE-A1C6-BC9232D8752D}" dt="2021-07-04T16:39:13.114" v="22" actId="13822"/>
          <ac:spMkLst>
            <pc:docMk/>
            <pc:sldMk cId="772317347" sldId="257"/>
            <ac:spMk id="3" creationId="{FA6EC85B-11AF-43EE-8AFE-899D204F33D6}"/>
          </ac:spMkLst>
        </pc:spChg>
        <pc:spChg chg="add mod">
          <ac:chgData name="Dongkyu DOO" userId="07ce8ab0-0e69-4732-b1ef-d2988bc3939c" providerId="ADAL" clId="{B11B7B90-8A33-4ECE-A1C6-BC9232D8752D}" dt="2021-07-04T16:39:34.853" v="28" actId="207"/>
          <ac:spMkLst>
            <pc:docMk/>
            <pc:sldMk cId="772317347" sldId="257"/>
            <ac:spMk id="4" creationId="{2191B8A1-2D99-4595-980D-43890F283C61}"/>
          </ac:spMkLst>
        </pc:spChg>
        <pc:spChg chg="add mod">
          <ac:chgData name="Dongkyu DOO" userId="07ce8ab0-0e69-4732-b1ef-d2988bc3939c" providerId="ADAL" clId="{B11B7B90-8A33-4ECE-A1C6-BC9232D8752D}" dt="2021-07-04T16:40:38.848" v="33" actId="207"/>
          <ac:spMkLst>
            <pc:docMk/>
            <pc:sldMk cId="772317347" sldId="257"/>
            <ac:spMk id="5" creationId="{44A33F5E-2B2C-43AB-9104-7CCFEEF20763}"/>
          </ac:spMkLst>
        </pc:spChg>
      </pc:sldChg>
      <pc:sldChg chg="new del">
        <pc:chgData name="Dongkyu DOO" userId="07ce8ab0-0e69-4732-b1ef-d2988bc3939c" providerId="ADAL" clId="{B11B7B90-8A33-4ECE-A1C6-BC9232D8752D}" dt="2021-07-04T16:38:08.892" v="1" actId="680"/>
        <pc:sldMkLst>
          <pc:docMk/>
          <pc:sldMk cId="2219781022" sldId="257"/>
        </pc:sldMkLst>
      </pc:sldChg>
      <pc:sldChg chg="new del">
        <pc:chgData name="Dongkyu DOO" userId="07ce8ab0-0e69-4732-b1ef-d2988bc3939c" providerId="ADAL" clId="{B11B7B90-8A33-4ECE-A1C6-BC9232D8752D}" dt="2021-07-04T16:38:15.753" v="3" actId="680"/>
        <pc:sldMkLst>
          <pc:docMk/>
          <pc:sldMk cId="2829786759" sldId="257"/>
        </pc:sldMkLst>
      </pc:sldChg>
      <pc:sldChg chg="addSp delSp modSp new del mod">
        <pc:chgData name="Dongkyu DOO" userId="07ce8ab0-0e69-4732-b1ef-d2988bc3939c" providerId="ADAL" clId="{B11B7B90-8A33-4ECE-A1C6-BC9232D8752D}" dt="2021-07-06T06:24:05.786" v="143" actId="47"/>
        <pc:sldMkLst>
          <pc:docMk/>
          <pc:sldMk cId="1946430357" sldId="258"/>
        </pc:sldMkLst>
        <pc:spChg chg="add mod">
          <ac:chgData name="Dongkyu DOO" userId="07ce8ab0-0e69-4732-b1ef-d2988bc3939c" providerId="ADAL" clId="{B11B7B90-8A33-4ECE-A1C6-BC9232D8752D}" dt="2021-07-06T06:22:41.784" v="129" actId="13926"/>
          <ac:spMkLst>
            <pc:docMk/>
            <pc:sldMk cId="1946430357" sldId="258"/>
            <ac:spMk id="2" creationId="{EB4589A0-F0F4-4963-9BB3-058D8E9EB0D1}"/>
          </ac:spMkLst>
        </pc:spChg>
        <pc:spChg chg="add mod">
          <ac:chgData name="Dongkyu DOO" userId="07ce8ab0-0e69-4732-b1ef-d2988bc3939c" providerId="ADAL" clId="{B11B7B90-8A33-4ECE-A1C6-BC9232D8752D}" dt="2021-07-06T06:23:04.519" v="134" actId="13822"/>
          <ac:spMkLst>
            <pc:docMk/>
            <pc:sldMk cId="1946430357" sldId="258"/>
            <ac:spMk id="33" creationId="{FDE990CF-173A-4F20-9C8B-D247A01A40A2}"/>
          </ac:spMkLst>
        </pc:spChg>
        <pc:spChg chg="add mod">
          <ac:chgData name="Dongkyu DOO" userId="07ce8ab0-0e69-4732-b1ef-d2988bc3939c" providerId="ADAL" clId="{B11B7B90-8A33-4ECE-A1C6-BC9232D8752D}" dt="2021-07-06T06:23:40.917" v="138" actId="1076"/>
          <ac:spMkLst>
            <pc:docMk/>
            <pc:sldMk cId="1946430357" sldId="258"/>
            <ac:spMk id="40" creationId="{E75F3B36-B273-4D58-96C5-B39D8698E4D4}"/>
          </ac:spMkLst>
        </pc:spChg>
        <pc:spChg chg="add mod">
          <ac:chgData name="Dongkyu DOO" userId="07ce8ab0-0e69-4732-b1ef-d2988bc3939c" providerId="ADAL" clId="{B11B7B90-8A33-4ECE-A1C6-BC9232D8752D}" dt="2021-07-06T06:23:50.394" v="141" actId="1076"/>
          <ac:spMkLst>
            <pc:docMk/>
            <pc:sldMk cId="1946430357" sldId="258"/>
            <ac:spMk id="41" creationId="{647E2EE5-6139-4A50-91AD-B78530421668}"/>
          </ac:spMkLst>
        </pc:spChg>
        <pc:picChg chg="add del mod">
          <ac:chgData name="Dongkyu DOO" userId="07ce8ab0-0e69-4732-b1ef-d2988bc3939c" providerId="ADAL" clId="{B11B7B90-8A33-4ECE-A1C6-BC9232D8752D}" dt="2021-07-06T06:13:57.104" v="38" actId="478"/>
          <ac:picMkLst>
            <pc:docMk/>
            <pc:sldMk cId="1946430357" sldId="258"/>
            <ac:picMk id="1026" creationId="{6D59E57E-62B4-40F9-BD2B-394EAB471F45}"/>
          </ac:picMkLst>
        </pc:picChg>
        <pc:cxnChg chg="add mod">
          <ac:chgData name="Dongkyu DOO" userId="07ce8ab0-0e69-4732-b1ef-d2988bc3939c" providerId="ADAL" clId="{B11B7B90-8A33-4ECE-A1C6-BC9232D8752D}" dt="2021-07-06T06:22:01.581" v="123" actId="1076"/>
          <ac:cxnSpMkLst>
            <pc:docMk/>
            <pc:sldMk cId="1946430357" sldId="258"/>
            <ac:cxnSpMk id="4" creationId="{5DC88D2F-C422-44F9-8498-0C142FCFFB6F}"/>
          </ac:cxnSpMkLst>
        </pc:cxnChg>
        <pc:cxnChg chg="add del mod">
          <ac:chgData name="Dongkyu DOO" userId="07ce8ab0-0e69-4732-b1ef-d2988bc3939c" providerId="ADAL" clId="{B11B7B90-8A33-4ECE-A1C6-BC9232D8752D}" dt="2021-07-06T06:18:08.904" v="65" actId="478"/>
          <ac:cxnSpMkLst>
            <pc:docMk/>
            <pc:sldMk cId="1946430357" sldId="258"/>
            <ac:cxnSpMk id="6" creationId="{C9A18430-AD07-477E-878D-71A71BA9200C}"/>
          </ac:cxnSpMkLst>
        </pc:cxnChg>
        <pc:cxnChg chg="add mod">
          <ac:chgData name="Dongkyu DOO" userId="07ce8ab0-0e69-4732-b1ef-d2988bc3939c" providerId="ADAL" clId="{B11B7B90-8A33-4ECE-A1C6-BC9232D8752D}" dt="2021-07-06T06:19:48.942" v="92" actId="1076"/>
          <ac:cxnSpMkLst>
            <pc:docMk/>
            <pc:sldMk cId="1946430357" sldId="258"/>
            <ac:cxnSpMk id="10" creationId="{45D2BBB9-0C06-4B81-A00B-AB2EC06A4BD7}"/>
          </ac:cxnSpMkLst>
        </pc:cxnChg>
        <pc:cxnChg chg="add del">
          <ac:chgData name="Dongkyu DOO" userId="07ce8ab0-0e69-4732-b1ef-d2988bc3939c" providerId="ADAL" clId="{B11B7B90-8A33-4ECE-A1C6-BC9232D8752D}" dt="2021-07-06T06:16:35.356" v="53" actId="11529"/>
          <ac:cxnSpMkLst>
            <pc:docMk/>
            <pc:sldMk cId="1946430357" sldId="258"/>
            <ac:cxnSpMk id="13" creationId="{74FD6719-DB3F-4189-A5B5-B52F87EA4E04}"/>
          </ac:cxnSpMkLst>
        </pc:cxnChg>
        <pc:cxnChg chg="add del mod">
          <ac:chgData name="Dongkyu DOO" userId="07ce8ab0-0e69-4732-b1ef-d2988bc3939c" providerId="ADAL" clId="{B11B7B90-8A33-4ECE-A1C6-BC9232D8752D}" dt="2021-07-06T06:18:07.182" v="63" actId="478"/>
          <ac:cxnSpMkLst>
            <pc:docMk/>
            <pc:sldMk cId="1946430357" sldId="258"/>
            <ac:cxnSpMk id="15" creationId="{96AF36B4-2E0C-4E08-8B94-6C8AF1EBF308}"/>
          </ac:cxnSpMkLst>
        </pc:cxnChg>
        <pc:cxnChg chg="add del mod">
          <ac:chgData name="Dongkyu DOO" userId="07ce8ab0-0e69-4732-b1ef-d2988bc3939c" providerId="ADAL" clId="{B11B7B90-8A33-4ECE-A1C6-BC9232D8752D}" dt="2021-07-06T06:18:08.263" v="64" actId="478"/>
          <ac:cxnSpMkLst>
            <pc:docMk/>
            <pc:sldMk cId="1946430357" sldId="258"/>
            <ac:cxnSpMk id="18" creationId="{D1AFC997-7BCF-4C5D-8A4F-EC198D1A524F}"/>
          </ac:cxnSpMkLst>
        </pc:cxnChg>
        <pc:cxnChg chg="add mod">
          <ac:chgData name="Dongkyu DOO" userId="07ce8ab0-0e69-4732-b1ef-d2988bc3939c" providerId="ADAL" clId="{B11B7B90-8A33-4ECE-A1C6-BC9232D8752D}" dt="2021-07-06T06:20:33.986" v="102" actId="1076"/>
          <ac:cxnSpMkLst>
            <pc:docMk/>
            <pc:sldMk cId="1946430357" sldId="258"/>
            <ac:cxnSpMk id="19" creationId="{15637CAA-058D-4574-BE05-4DAB174E0027}"/>
          </ac:cxnSpMkLst>
        </pc:cxnChg>
        <pc:cxnChg chg="add mod">
          <ac:chgData name="Dongkyu DOO" userId="07ce8ab0-0e69-4732-b1ef-d2988bc3939c" providerId="ADAL" clId="{B11B7B90-8A33-4ECE-A1C6-BC9232D8752D}" dt="2021-07-06T06:20:44.805" v="104" actId="1076"/>
          <ac:cxnSpMkLst>
            <pc:docMk/>
            <pc:sldMk cId="1946430357" sldId="258"/>
            <ac:cxnSpMk id="20" creationId="{B82A4B0D-A97F-4451-874C-5C4B28496713}"/>
          </ac:cxnSpMkLst>
        </pc:cxnChg>
        <pc:cxnChg chg="add del mod">
          <ac:chgData name="Dongkyu DOO" userId="07ce8ab0-0e69-4732-b1ef-d2988bc3939c" providerId="ADAL" clId="{B11B7B90-8A33-4ECE-A1C6-BC9232D8752D}" dt="2021-07-06T06:20:53.608" v="106" actId="478"/>
          <ac:cxnSpMkLst>
            <pc:docMk/>
            <pc:sldMk cId="1946430357" sldId="258"/>
            <ac:cxnSpMk id="21" creationId="{AA81F013-4521-488B-B6A4-2192A1689238}"/>
          </ac:cxnSpMkLst>
        </pc:cxnChg>
        <pc:cxnChg chg="add mod">
          <ac:chgData name="Dongkyu DOO" userId="07ce8ab0-0e69-4732-b1ef-d2988bc3939c" providerId="ADAL" clId="{B11B7B90-8A33-4ECE-A1C6-BC9232D8752D}" dt="2021-07-06T06:19:05.187" v="82" actId="1076"/>
          <ac:cxnSpMkLst>
            <pc:docMk/>
            <pc:sldMk cId="1946430357" sldId="258"/>
            <ac:cxnSpMk id="22" creationId="{E634C73D-B7D5-4D92-BDB8-72184040631C}"/>
          </ac:cxnSpMkLst>
        </pc:cxnChg>
        <pc:cxnChg chg="add mod">
          <ac:chgData name="Dongkyu DOO" userId="07ce8ab0-0e69-4732-b1ef-d2988bc3939c" providerId="ADAL" clId="{B11B7B90-8A33-4ECE-A1C6-BC9232D8752D}" dt="2021-07-06T06:20:59.037" v="108" actId="1076"/>
          <ac:cxnSpMkLst>
            <pc:docMk/>
            <pc:sldMk cId="1946430357" sldId="258"/>
            <ac:cxnSpMk id="23" creationId="{0D586E33-51CC-44D8-8C0D-3FB704906360}"/>
          </ac:cxnSpMkLst>
        </pc:cxnChg>
        <pc:cxnChg chg="add mod">
          <ac:chgData name="Dongkyu DOO" userId="07ce8ab0-0e69-4732-b1ef-d2988bc3939c" providerId="ADAL" clId="{B11B7B90-8A33-4ECE-A1C6-BC9232D8752D}" dt="2021-07-06T06:21:03.042" v="110" actId="1076"/>
          <ac:cxnSpMkLst>
            <pc:docMk/>
            <pc:sldMk cId="1946430357" sldId="258"/>
            <ac:cxnSpMk id="24" creationId="{E22E0AAD-C782-4F53-A7AA-97AD1F2454BB}"/>
          </ac:cxnSpMkLst>
        </pc:cxnChg>
        <pc:cxnChg chg="add del mod">
          <ac:chgData name="Dongkyu DOO" userId="07ce8ab0-0e69-4732-b1ef-d2988bc3939c" providerId="ADAL" clId="{B11B7B90-8A33-4ECE-A1C6-BC9232D8752D}" dt="2021-07-06T06:18:35.124" v="75" actId="478"/>
          <ac:cxnSpMkLst>
            <pc:docMk/>
            <pc:sldMk cId="1946430357" sldId="258"/>
            <ac:cxnSpMk id="25" creationId="{50F7F136-944F-4988-8050-A3B28D042FC4}"/>
          </ac:cxnSpMkLst>
        </pc:cxnChg>
        <pc:cxnChg chg="add del mod">
          <ac:chgData name="Dongkyu DOO" userId="07ce8ab0-0e69-4732-b1ef-d2988bc3939c" providerId="ADAL" clId="{B11B7B90-8A33-4ECE-A1C6-BC9232D8752D}" dt="2021-07-06T06:18:31.066" v="74" actId="478"/>
          <ac:cxnSpMkLst>
            <pc:docMk/>
            <pc:sldMk cId="1946430357" sldId="258"/>
            <ac:cxnSpMk id="26" creationId="{489A6044-08BF-4085-B94D-162817D98AC8}"/>
          </ac:cxnSpMkLst>
        </pc:cxnChg>
        <pc:cxnChg chg="add del mod">
          <ac:chgData name="Dongkyu DOO" userId="07ce8ab0-0e69-4732-b1ef-d2988bc3939c" providerId="ADAL" clId="{B11B7B90-8A33-4ECE-A1C6-BC9232D8752D}" dt="2021-07-06T06:21:11.365" v="113" actId="478"/>
          <ac:cxnSpMkLst>
            <pc:docMk/>
            <pc:sldMk cId="1946430357" sldId="258"/>
            <ac:cxnSpMk id="27" creationId="{5B712E81-3CE8-4D04-B8FB-D209D4CACB62}"/>
          </ac:cxnSpMkLst>
        </pc:cxnChg>
        <pc:cxnChg chg="add mod">
          <ac:chgData name="Dongkyu DOO" userId="07ce8ab0-0e69-4732-b1ef-d2988bc3939c" providerId="ADAL" clId="{B11B7B90-8A33-4ECE-A1C6-BC9232D8752D}" dt="2021-07-06T06:21:09.021" v="112" actId="571"/>
          <ac:cxnSpMkLst>
            <pc:docMk/>
            <pc:sldMk cId="1946430357" sldId="258"/>
            <ac:cxnSpMk id="29" creationId="{5F4A0C37-F019-4281-8DA5-6AC93D35CB20}"/>
          </ac:cxnSpMkLst>
        </pc:cxnChg>
        <pc:cxnChg chg="add del mod">
          <ac:chgData name="Dongkyu DOO" userId="07ce8ab0-0e69-4732-b1ef-d2988bc3939c" providerId="ADAL" clId="{B11B7B90-8A33-4ECE-A1C6-BC9232D8752D}" dt="2021-07-06T06:21:12.164" v="114" actId="478"/>
          <ac:cxnSpMkLst>
            <pc:docMk/>
            <pc:sldMk cId="1946430357" sldId="258"/>
            <ac:cxnSpMk id="30" creationId="{E70ECDF2-7E97-4EFA-90ED-7A73A3C6C814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1" creationId="{13C97550-CBB8-42F2-9F7C-849776819025}"/>
          </ac:cxnSpMkLst>
        </pc:cxnChg>
        <pc:cxnChg chg="add mod">
          <ac:chgData name="Dongkyu DOO" userId="07ce8ab0-0e69-4732-b1ef-d2988bc3939c" providerId="ADAL" clId="{B11B7B90-8A33-4ECE-A1C6-BC9232D8752D}" dt="2021-07-06T06:22:14.091" v="125" actId="571"/>
          <ac:cxnSpMkLst>
            <pc:docMk/>
            <pc:sldMk cId="1946430357" sldId="258"/>
            <ac:cxnSpMk id="34" creationId="{69B749A9-8DB3-4A7B-AF59-2A651BA8F689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5" creationId="{F2F9EE0C-15AC-45C0-AD43-68609D372FBB}"/>
          </ac:cxnSpMkLst>
        </pc:cxnChg>
        <pc:cxnChg chg="add mod">
          <ac:chgData name="Dongkyu DOO" userId="07ce8ab0-0e69-4732-b1ef-d2988bc3939c" providerId="ADAL" clId="{B11B7B90-8A33-4ECE-A1C6-BC9232D8752D}" dt="2021-07-06T06:24:02.867" v="142" actId="1076"/>
          <ac:cxnSpMkLst>
            <pc:docMk/>
            <pc:sldMk cId="1946430357" sldId="258"/>
            <ac:cxnSpMk id="36" creationId="{FF0F4641-3E5E-4B67-B014-09E60F43769F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7" creationId="{E4047244-32A1-4A3E-99AE-EE1A8381D501}"/>
          </ac:cxnSpMkLst>
        </pc:cxnChg>
        <pc:cxnChg chg="add mod">
          <ac:chgData name="Dongkyu DOO" userId="07ce8ab0-0e69-4732-b1ef-d2988bc3939c" providerId="ADAL" clId="{B11B7B90-8A33-4ECE-A1C6-BC9232D8752D}" dt="2021-07-06T06:22:24.475" v="127" actId="571"/>
          <ac:cxnSpMkLst>
            <pc:docMk/>
            <pc:sldMk cId="1946430357" sldId="258"/>
            <ac:cxnSpMk id="38" creationId="{9E309B3E-0806-42C6-99A3-DF38ED3A54C4}"/>
          </ac:cxnSpMkLst>
        </pc:cxnChg>
      </pc:sldChg>
      <pc:sldChg chg="addSp delSp modSp new">
        <pc:chgData name="Dongkyu DOO" userId="07ce8ab0-0e69-4732-b1ef-d2988bc3939c" providerId="ADAL" clId="{B11B7B90-8A33-4ECE-A1C6-BC9232D8752D}" dt="2021-07-06T06:27:58.354" v="190" actId="732"/>
        <pc:sldMkLst>
          <pc:docMk/>
          <pc:sldMk cId="3686558056" sldId="258"/>
        </pc:sldMkLst>
        <pc:picChg chg="add del mod">
          <ac:chgData name="Dongkyu DOO" userId="07ce8ab0-0e69-4732-b1ef-d2988bc3939c" providerId="ADAL" clId="{B11B7B90-8A33-4ECE-A1C6-BC9232D8752D}" dt="2021-07-06T06:26:28.530" v="160" actId="478"/>
          <ac:picMkLst>
            <pc:docMk/>
            <pc:sldMk cId="3686558056" sldId="258"/>
            <ac:picMk id="2050" creationId="{6FDBAE53-8F6A-49FA-93CE-0C8574D4B7B7}"/>
          </ac:picMkLst>
        </pc:picChg>
        <pc:picChg chg="add mod">
          <ac:chgData name="Dongkyu DOO" userId="07ce8ab0-0e69-4732-b1ef-d2988bc3939c" providerId="ADAL" clId="{B11B7B90-8A33-4ECE-A1C6-BC9232D8752D}" dt="2021-07-06T06:27:58.354" v="190" actId="732"/>
          <ac:picMkLst>
            <pc:docMk/>
            <pc:sldMk cId="3686558056" sldId="258"/>
            <ac:picMk id="2052" creationId="{5EEE4468-3B89-47E1-9235-02AD43699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93A-63E4-48B7-8616-CF48AD91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1315-36B8-490A-9B96-0ECDFE9B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04ED-9257-479C-BBB7-BEAD34A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7199-E244-4F5E-B4C8-6FDD997D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BFF-526F-48F6-BE3A-69065D2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184-6015-4251-ACD7-C0E1E1F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323B-20C6-4F89-90B8-88722E68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F1C9-54E2-4A57-9876-78F44BD4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2352-49B9-4030-87B1-11D611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ADBD-ABE9-47C3-8954-4E2AB551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9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70FC-DBB9-4C52-A4D3-70AB40F3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A47-73DD-4E89-BA54-16459446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BC46-C136-457A-BE9F-4142502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23A2-4664-4701-AE5F-302456A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F93-F772-4187-A90B-B7CD06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7DA4-D55F-41A6-8FE4-46CF059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4B8-B5CA-40D8-8136-F53D6195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29E1-A059-4AD5-86D4-A2637C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6597-E947-4D8F-80DD-FCAF54C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9421-EF09-47B0-A92E-63A2DB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C4D-60FD-41EF-A640-ECBAA780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3ED-35B0-4525-9205-FBD3B9B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6E5C-1696-4228-B008-783A5B8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5DE8-7C87-4A09-951F-A9C5A5E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F929-952F-447D-A8E0-14C7E6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A9C-8551-4AA2-959C-A4D88B5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932-8D63-4E17-B51B-FCEBD8F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F269-558D-460A-822C-33423F4E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2377-D3CE-4CCB-9476-A1BF2A9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0F3-B952-46D0-BA37-92948F8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9235-B9BE-4B66-96C6-B5D54FB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E6F-21B7-4A9F-8C86-392CAAB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8FC-7874-4D93-86D5-9F3AEC42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1CDE-458E-4DF3-B626-EDF6E13E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907B0-FA8D-473B-A986-9E7F7093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F19D-B98D-4D7D-9694-1E99452B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5FA7-E0C0-492E-A6FC-1B4267F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D26FD-256A-4A9D-A2C9-153C971F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D55E-CC66-45EB-8010-78DEE3B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552-4EBD-436D-99E9-090D19B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CC25-65A2-4B2D-9C3A-1FCA6A5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61AA-0967-484A-AA67-F5F181F1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E538-3B50-4B36-AE36-830F9C3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80CEF-E4AD-45E0-B56D-E32C80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7420-8B6F-48AF-B2EB-726E2F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51ED-04B2-42BA-9283-827503C6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19E3-4757-4436-847A-6F62A92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B07-6820-4A12-9879-4FCF110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81FE-1D34-4950-BD25-8D3E0F42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F66A-545E-4ACD-A01E-F4B2839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7CB-8543-4130-B4BA-F688F49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5F8C-C0EB-48F0-AE10-F9ADB776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54C-F23C-45AA-9966-EC9D22A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72B2-85D9-4717-9DF4-4ECD513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4ECD-6EF5-4F23-B2D7-CBA541B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25A7-87CC-4600-A4A9-732635D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DE18-3579-4777-9533-614F94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61AA-4407-45BC-8316-12E97E5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8FEF-705E-4470-978D-5AA655A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1C5A-D305-4FC4-9270-E03A91C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556-B7CC-4EEE-989E-680B681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2B4-F816-48F8-B9B7-203DD44EA2B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7C1-467A-48BA-855A-4A64D43F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EEE-CD27-4C92-9428-74807146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6.wdp"/><Relationship Id="rId3" Type="http://schemas.microsoft.com/office/2007/relationships/hdphoto" Target="../media/hdphoto3.wdp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jpeg"/><Relationship Id="rId15" Type="http://schemas.microsoft.com/office/2007/relationships/hdphoto" Target="../media/hdphoto7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5.wdp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9DC4F-5EC0-49CD-9393-73779C3C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2232895"/>
            <a:ext cx="1048603" cy="1469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6B833-220D-4E7B-A3BF-A89A8F878AA9}"/>
              </a:ext>
            </a:extLst>
          </p:cNvPr>
          <p:cNvGrpSpPr/>
          <p:nvPr/>
        </p:nvGrpSpPr>
        <p:grpSpPr>
          <a:xfrm>
            <a:off x="2330310" y="2267728"/>
            <a:ext cx="1048604" cy="1399596"/>
            <a:chOff x="1740651" y="2241333"/>
            <a:chExt cx="1048604" cy="139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DD3-C7BB-46EC-86DE-C9EDF9DDD040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B2C88-93B3-4E23-BFF7-D2575E610AD9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Strike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151D0-0292-4A3F-9206-2AD4DAF0106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  <p:pic>
          <p:nvPicPr>
            <p:cNvPr id="1028" name="Picture 4" descr="Bow And Arrow PNG, Bow And Arrow Transparent Background - FreeIconsPNG">
              <a:extLst>
                <a:ext uri="{FF2B5EF4-FFF2-40B4-BE49-F238E27FC236}">
                  <a16:creationId xmlns:a16="http://schemas.microsoft.com/office/drawing/2014/main" id="{D3438F5C-BD50-416E-BEEE-47FAE07BF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10" y="2585684"/>
              <a:ext cx="784484" cy="7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81D0A0-3EDE-4D48-8261-A8C97A9474A5}"/>
              </a:ext>
            </a:extLst>
          </p:cNvPr>
          <p:cNvGrpSpPr/>
          <p:nvPr/>
        </p:nvGrpSpPr>
        <p:grpSpPr>
          <a:xfrm>
            <a:off x="3860007" y="2267728"/>
            <a:ext cx="1048604" cy="1399596"/>
            <a:chOff x="3860007" y="2267728"/>
            <a:chExt cx="1048604" cy="1399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1AA861-F16F-4F5E-A443-5A70F050C185}"/>
                </a:ext>
              </a:extLst>
            </p:cNvPr>
            <p:cNvGrpSpPr/>
            <p:nvPr/>
          </p:nvGrpSpPr>
          <p:grpSpPr>
            <a:xfrm>
              <a:off x="3860007" y="2267728"/>
              <a:ext cx="1048604" cy="1399596"/>
              <a:chOff x="1740651" y="2241333"/>
              <a:chExt cx="1048604" cy="13995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3A8A12-6617-4DA0-85BF-AC75D8920A15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92A429-3B6A-4650-8E08-2931F2BF5F02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Strike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A1902-C117-4014-9281-2AFD7249DD5C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Mage</a:t>
                </a:r>
                <a:endParaRPr lang="ko-KR" altLang="en-US" sz="1400" dirty="0"/>
              </a:p>
            </p:txBody>
          </p:sp>
        </p:grpSp>
        <p:pic>
          <p:nvPicPr>
            <p:cNvPr id="1038" name="Picture 14" descr="Magic, Medieval, Spell, Staff, Wood Icon - Magic Staff Clipart - Free  Transparent PNG Clipart Images Download">
              <a:extLst>
                <a:ext uri="{FF2B5EF4-FFF2-40B4-BE49-F238E27FC236}">
                  <a16:creationId xmlns:a16="http://schemas.microsoft.com/office/drawing/2014/main" id="{DF552390-2444-4E6F-A74F-96683E0E7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7" y="2425083"/>
              <a:ext cx="1048603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7907F-58D7-4F1D-9C1F-4A9809DD3C02}"/>
              </a:ext>
            </a:extLst>
          </p:cNvPr>
          <p:cNvGrpSpPr/>
          <p:nvPr/>
        </p:nvGrpSpPr>
        <p:grpSpPr>
          <a:xfrm>
            <a:off x="2322690" y="4104148"/>
            <a:ext cx="1048604" cy="1399596"/>
            <a:chOff x="1740651" y="2241333"/>
            <a:chExt cx="1048604" cy="13995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730178-0F18-40D2-AD4F-60608CEC74A4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D7CD7-8897-46C4-BB94-84D3B10E80F5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04084-76DA-4BB0-B633-C72A0C66184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D08E645-A133-4438-93D3-4C5D4EDF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9" y="4104148"/>
            <a:ext cx="1040983" cy="13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0CF1480-CCDE-45A5-BA16-4561D18F7035}"/>
              </a:ext>
            </a:extLst>
          </p:cNvPr>
          <p:cNvGrpSpPr/>
          <p:nvPr/>
        </p:nvGrpSpPr>
        <p:grpSpPr>
          <a:xfrm>
            <a:off x="3740010" y="4104148"/>
            <a:ext cx="1048604" cy="1399596"/>
            <a:chOff x="1740651" y="2241333"/>
            <a:chExt cx="1048604" cy="13995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0B2802-A33B-430E-BFE2-2F0F4F8E24FA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A1535-4832-498A-98FC-D69F0AF55B11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2400D7-1881-47F0-8260-5541344C2736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Mage</a:t>
              </a:r>
            </a:p>
          </p:txBody>
        </p:sp>
      </p:grpSp>
      <p:pic>
        <p:nvPicPr>
          <p:cNvPr id="34" name="Picture 18">
            <a:extLst>
              <a:ext uri="{FF2B5EF4-FFF2-40B4-BE49-F238E27FC236}">
                <a16:creationId xmlns:a16="http://schemas.microsoft.com/office/drawing/2014/main" id="{F5620E71-DE5C-4BB7-B862-BC19BB02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08" y="4104148"/>
            <a:ext cx="1040983" cy="13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A634C-AD11-41BC-97D1-81325C7B3AE4}"/>
              </a:ext>
            </a:extLst>
          </p:cNvPr>
          <p:cNvGrpSpPr/>
          <p:nvPr/>
        </p:nvGrpSpPr>
        <p:grpSpPr>
          <a:xfrm>
            <a:off x="5157329" y="4104148"/>
            <a:ext cx="1048604" cy="1399596"/>
            <a:chOff x="5157329" y="4104148"/>
            <a:chExt cx="1048604" cy="1399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F54E48-6207-4729-BA38-8086A74E7EF6}"/>
                </a:ext>
              </a:extLst>
            </p:cNvPr>
            <p:cNvGrpSpPr/>
            <p:nvPr/>
          </p:nvGrpSpPr>
          <p:grpSpPr>
            <a:xfrm>
              <a:off x="5157329" y="4104148"/>
              <a:ext cx="1048604" cy="1399596"/>
              <a:chOff x="1740651" y="2241333"/>
              <a:chExt cx="1048604" cy="13995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8484AA-5E5C-46D9-B0CE-4F77FA548B26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20154D-C214-47CE-AB98-AFCCB9FC83F0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Move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136022-7621-41EF-AA33-6E8C76569B04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King</a:t>
                </a:r>
              </a:p>
            </p:txBody>
          </p:sp>
        </p:grpSp>
        <p:pic>
          <p:nvPicPr>
            <p:cNvPr id="1054" name="Picture 30" descr="Rummi Project Cup">
              <a:extLst>
                <a:ext uri="{FF2B5EF4-FFF2-40B4-BE49-F238E27FC236}">
                  <a16:creationId xmlns:a16="http://schemas.microsoft.com/office/drawing/2014/main" id="{17569D7F-8A1C-4ED0-A4DC-2BE4CFEA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9" b="96892" l="667" r="97667">
                          <a14:foregroundMark x1="49222" y1="4595" x2="50556" y2="11486"/>
                          <a14:foregroundMark x1="50556" y1="11486" x2="50556" y2="11622"/>
                          <a14:foregroundMark x1="50000" y1="3919" x2="51111" y2="5946"/>
                          <a14:foregroundMark x1="15000" y1="30946" x2="15889" y2="34595"/>
                          <a14:foregroundMark x1="84556" y1="30405" x2="83444" y2="34595"/>
                          <a14:foregroundMark x1="92000" y1="44595" x2="97889" y2="53108"/>
                          <a14:foregroundMark x1="97889" y1="53108" x2="92889" y2="72973"/>
                          <a14:foregroundMark x1="92889" y1="72973" x2="91222" y2="76486"/>
                          <a14:foregroundMark x1="97667" y1="64054" x2="97222" y2="48919"/>
                          <a14:foregroundMark x1="11444" y1="79865" x2="3000" y2="65270"/>
                          <a14:foregroundMark x1="3000" y1="65270" x2="4333" y2="49865"/>
                          <a14:foregroundMark x1="4333" y1="49865" x2="8556" y2="44459"/>
                          <a14:foregroundMark x1="667" y1="51351" x2="1222" y2="61892"/>
                          <a14:foregroundMark x1="16222" y1="90946" x2="70556" y2="87973"/>
                          <a14:foregroundMark x1="70556" y1="87973" x2="83222" y2="90541"/>
                          <a14:foregroundMark x1="77889" y1="96622" x2="21667" y2="9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36" y="4376371"/>
              <a:ext cx="1008987" cy="82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D42F7-7E62-4CBE-A57C-82C5BD73E286}"/>
              </a:ext>
            </a:extLst>
          </p:cNvPr>
          <p:cNvGrpSpPr/>
          <p:nvPr/>
        </p:nvGrpSpPr>
        <p:grpSpPr>
          <a:xfrm>
            <a:off x="5879307" y="2132672"/>
            <a:ext cx="1048604" cy="1396800"/>
            <a:chOff x="1740651" y="2241333"/>
            <a:chExt cx="1048604" cy="139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2943B2-8050-4667-A30B-26DF591D8C6E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rgbClr val="6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A7E605-1DC5-4A45-843C-99734026CB87}"/>
                </a:ext>
              </a:extLst>
            </p:cNvPr>
            <p:cNvSpPr txBox="1"/>
            <p:nvPr/>
          </p:nvSpPr>
          <p:spPr>
            <a:xfrm>
              <a:off x="1740651" y="2658207"/>
              <a:ext cx="1048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?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04E12-AC14-4955-B972-9017DF4F0980}"/>
              </a:ext>
            </a:extLst>
          </p:cNvPr>
          <p:cNvSpPr/>
          <p:nvPr/>
        </p:nvSpPr>
        <p:spPr>
          <a:xfrm>
            <a:off x="508000" y="1054100"/>
            <a:ext cx="1130300" cy="1117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EC85B-11AF-43EE-8AFE-899D204F33D6}"/>
              </a:ext>
            </a:extLst>
          </p:cNvPr>
          <p:cNvSpPr/>
          <p:nvPr/>
        </p:nvSpPr>
        <p:spPr>
          <a:xfrm>
            <a:off x="1892300" y="1054100"/>
            <a:ext cx="1130300" cy="1117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</a:t>
            </a:r>
            <a:endParaRPr lang="ko-KR" alt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1B8A1-2D99-4595-980D-43890F283C61}"/>
              </a:ext>
            </a:extLst>
          </p:cNvPr>
          <p:cNvSpPr/>
          <p:nvPr/>
        </p:nvSpPr>
        <p:spPr>
          <a:xfrm>
            <a:off x="3276600" y="1054100"/>
            <a:ext cx="1130300" cy="1117600"/>
          </a:xfrm>
          <a:prstGeom prst="ellipse">
            <a:avLst/>
          </a:prstGeom>
          <a:solidFill>
            <a:srgbClr val="66238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33F5E-2B2C-43AB-9104-7CCFEEF20763}"/>
              </a:ext>
            </a:extLst>
          </p:cNvPr>
          <p:cNvSpPr/>
          <p:nvPr/>
        </p:nvSpPr>
        <p:spPr>
          <a:xfrm>
            <a:off x="4660900" y="1054100"/>
            <a:ext cx="1130300" cy="1117600"/>
          </a:xfrm>
          <a:prstGeom prst="ellipse">
            <a:avLst/>
          </a:prstGeom>
          <a:solidFill>
            <a:srgbClr val="45505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F4B4C6AA-B7E7-49AF-8927-65286647B365}"/>
              </a:ext>
            </a:extLst>
          </p:cNvPr>
          <p:cNvSpPr/>
          <p:nvPr/>
        </p:nvSpPr>
        <p:spPr>
          <a:xfrm>
            <a:off x="380048" y="1810225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CF70FB2-D9BD-483B-AF2D-F0BF60F614A9}"/>
              </a:ext>
            </a:extLst>
          </p:cNvPr>
          <p:cNvSpPr/>
          <p:nvPr/>
        </p:nvSpPr>
        <p:spPr>
          <a:xfrm rot="5400000">
            <a:off x="384084" y="890244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5268847-8E2B-4D77-8544-A9F5464943CD}"/>
              </a:ext>
            </a:extLst>
          </p:cNvPr>
          <p:cNvSpPr/>
          <p:nvPr/>
        </p:nvSpPr>
        <p:spPr>
          <a:xfrm rot="10800000">
            <a:off x="1248994" y="894280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A3E4A851-0BEA-4BC4-A3E5-CC5269E6E747}"/>
              </a:ext>
            </a:extLst>
          </p:cNvPr>
          <p:cNvSpPr/>
          <p:nvPr/>
        </p:nvSpPr>
        <p:spPr>
          <a:xfrm rot="16200000">
            <a:off x="1248994" y="1794202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93651-BD65-4C38-A451-8CEE7311DCFA}"/>
              </a:ext>
            </a:extLst>
          </p:cNvPr>
          <p:cNvSpPr/>
          <p:nvPr/>
        </p:nvSpPr>
        <p:spPr>
          <a:xfrm>
            <a:off x="1098468" y="3574473"/>
            <a:ext cx="237506" cy="2256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0433844D-C18E-4DD5-89BF-A26A8E9A642C}"/>
              </a:ext>
            </a:extLst>
          </p:cNvPr>
          <p:cNvSpPr/>
          <p:nvPr/>
        </p:nvSpPr>
        <p:spPr>
          <a:xfrm>
            <a:off x="1892300" y="3574472"/>
            <a:ext cx="237506" cy="225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826E269-179C-4631-B238-C6BF7176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4667" l="3556" r="94667">
                        <a14:foregroundMark x1="59556" y1="39556" x2="68444" y2="38667"/>
                        <a14:foregroundMark x1="95111" y1="60889" x2="91111" y2="59556"/>
                        <a14:foregroundMark x1="91556" y1="85333" x2="91556" y2="85333"/>
                        <a14:foregroundMark x1="75556" y1="93333" x2="75556" y2="93333"/>
                        <a14:foregroundMark x1="58222" y1="87111" x2="58222" y2="87111"/>
                        <a14:foregroundMark x1="50667" y1="94667" x2="50667" y2="94667"/>
                        <a14:foregroundMark x1="75111" y1="95111" x2="75111" y2="95111"/>
                        <a14:foregroundMark x1="74667" y1="93778" x2="74667" y2="93778"/>
                        <a14:foregroundMark x1="36889" y1="72000" x2="36889" y2="72000"/>
                        <a14:foregroundMark x1="27111" y1="17778" x2="27111" y2="17778"/>
                        <a14:foregroundMark x1="6222" y1="10667" x2="5778" y2="10667"/>
                        <a14:foregroundMark x1="3556" y1="10667" x2="3556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8" y="4418627"/>
            <a:ext cx="1545093" cy="1545093"/>
          </a:xfrm>
          <a:prstGeom prst="rect">
            <a:avLst/>
          </a:prstGeom>
        </p:spPr>
      </p:pic>
      <p:pic>
        <p:nvPicPr>
          <p:cNvPr id="1026" name="Picture 2" descr="Yellow Thunderbolt Transparent | PNG All">
            <a:extLst>
              <a:ext uri="{FF2B5EF4-FFF2-40B4-BE49-F238E27FC236}">
                <a16:creationId xmlns:a16="http://schemas.microsoft.com/office/drawing/2014/main" id="{5D042FC9-1411-4DE9-AD39-ACB7D15B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36" y="4418627"/>
            <a:ext cx="1340584" cy="173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ED869C0-A7C9-4228-8921-D8C7E2C0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145472"/>
            <a:ext cx="4783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lying arrow icon outline style Royalty Free Vector Image">
            <a:extLst>
              <a:ext uri="{FF2B5EF4-FFF2-40B4-BE49-F238E27FC236}">
                <a16:creationId xmlns:a16="http://schemas.microsoft.com/office/drawing/2014/main" id="{F9323B4A-73F3-4FA8-88A7-21BBA45A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19" b="90000" l="7800" r="91500">
                        <a14:foregroundMark x1="84860" y1="7750" x2="86992" y2="6841"/>
                        <a14:foregroundMark x1="91997" y1="12027" x2="92800" y2="12963"/>
                        <a14:foregroundMark x1="92800" y1="12963" x2="91600" y2="20370"/>
                        <a14:foregroundMark x1="91600" y1="20370" x2="90300" y2="20556"/>
                        <a14:foregroundMark x1="87863" y1="6285" x2="85800" y2="6481"/>
                        <a14:foregroundMark x1="89700" y1="6111" x2="88012" y2="6271"/>
                        <a14:foregroundMark x1="9200" y1="63333" x2="7800" y2="64722"/>
                        <a14:foregroundMark x1="46900" y1="32963" x2="46900" y2="32963"/>
                        <a14:foregroundMark x1="37800" y1="41667" x2="37800" y2="41667"/>
                        <a14:foregroundMark x1="74200" y1="43333" x2="74200" y2="43333"/>
                        <a14:foregroundMark x1="85700" y1="32315" x2="85700" y2="32315"/>
                        <a14:foregroundMark x1="70800" y1="57963" x2="70800" y2="57963"/>
                        <a14:foregroundMark x1="80400" y1="9907" x2="80400" y2="9907"/>
                        <a14:foregroundMark x1="80100" y1="9352" x2="80100" y2="10000"/>
                        <a14:foregroundMark x1="79700" y1="9259" x2="80000" y2="9352"/>
                        <a14:backgroundMark x1="82900" y1="9259" x2="82900" y2="9259"/>
                        <a14:backgroundMark x1="82300" y1="8981" x2="82300" y2="8981"/>
                        <a14:backgroundMark x1="81900" y1="8889" x2="81900" y2="8889"/>
                        <a14:backgroundMark x1="81700" y1="8889" x2="81700" y2="8889"/>
                        <a14:backgroundMark x1="81500" y1="8889" x2="81500" y2="8889"/>
                        <a14:backgroundMark x1="81400" y1="8889" x2="82100" y2="9259"/>
                        <a14:backgroundMark x1="83200" y1="8704" x2="84300" y2="8611"/>
                        <a14:backgroundMark x1="83000" y1="8611" x2="82700" y2="8611"/>
                        <a14:backgroundMark x1="84200" y1="8704" x2="83300" y2="8981"/>
                        <a14:backgroundMark x1="84200" y1="8704" x2="82800" y2="8796"/>
                        <a14:backgroundMark x1="82300" y1="9167" x2="81900" y2="9167"/>
                        <a14:backgroundMark x1="82400" y1="9259" x2="81200" y2="9259"/>
                        <a14:backgroundMark x1="81900" y1="9259" x2="80800" y2="9259"/>
                        <a14:backgroundMark x1="80900" y1="9167" x2="81100" y2="9167"/>
                        <a14:backgroundMark x1="83000" y1="9167" x2="82600" y2="8889"/>
                        <a14:backgroundMark x1="83600" y1="8981" x2="82000" y2="8796"/>
                        <a14:backgroundMark x1="90500" y1="9167" x2="90900" y2="10741"/>
                        <a14:backgroundMark x1="91100" y1="12500" x2="88400" y2="7963"/>
                        <a14:backgroundMark x1="89000" y1="7963" x2="88900" y2="7963"/>
                        <a14:backgroundMark x1="89500" y1="8333" x2="88800" y2="7870"/>
                        <a14:backgroundMark x1="89500" y1="7870" x2="87700" y2="7870"/>
                        <a14:backgroundMark x1="90800" y1="10741" x2="91300" y2="1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75" y="2794812"/>
            <a:ext cx="1215021" cy="131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424FF5-6252-41E8-B0A4-325ADE6318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692" y1="38571" x2="47692" y2="38571"/>
                        <a14:foregroundMark x1="46923" y1="40357" x2="46923" y2="40357"/>
                        <a14:foregroundMark x1="62308" y1="45714" x2="62308" y2="45714"/>
                        <a14:foregroundMark x1="58846" y1="45714" x2="58846" y2="45714"/>
                        <a14:foregroundMark x1="55000" y1="47143" x2="55000" y2="47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8388" y="1961664"/>
            <a:ext cx="2476500" cy="2667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B5968-D186-43A4-81E1-346792B0A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4239" y="4450009"/>
            <a:ext cx="1905000" cy="1905000"/>
          </a:xfrm>
          <a:prstGeom prst="rect">
            <a:avLst/>
          </a:prstGeom>
        </p:spPr>
      </p:pic>
      <p:pic>
        <p:nvPicPr>
          <p:cNvPr id="16" name="Picture 2" descr="Swap Logo Images – Browse 7,698 Stock Photos, Vectors, and Video | Adobe  Stock">
            <a:extLst>
              <a:ext uri="{FF2B5EF4-FFF2-40B4-BE49-F238E27FC236}">
                <a16:creationId xmlns:a16="http://schemas.microsoft.com/office/drawing/2014/main" id="{877E806C-B4FE-E121-9690-2562DE6A0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18" y="3322521"/>
            <a:ext cx="1096106" cy="1096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D6F2E1-085A-1142-42E4-0FAFD1575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449" b="96837" l="10000" r="90543">
                        <a14:foregroundMark x1="56630" y1="22245" x2="56630" y2="22245"/>
                        <a14:foregroundMark x1="58804" y1="5918" x2="58804" y2="5918"/>
                        <a14:foregroundMark x1="59674" y1="2653" x2="59674" y2="2653"/>
                        <a14:foregroundMark x1="44022" y1="64388" x2="44022" y2="64388"/>
                        <a14:foregroundMark x1="39022" y1="96837" x2="39022" y2="96837"/>
                        <a14:foregroundMark x1="90543" y1="42143" x2="90543" y2="42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8383" y="2495468"/>
            <a:ext cx="1096107" cy="116759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C035AF8-DAAD-8B1E-B7F8-B52BEC3CCB1D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711" b="94727" l="6250" r="94141">
                        <a14:foregroundMark x1="94141" y1="27344" x2="94141" y2="27344"/>
                        <a14:foregroundMark x1="90430" y1="18750" x2="88867" y2="27930"/>
                        <a14:foregroundMark x1="54297" y1="9180" x2="54297" y2="9180"/>
                        <a14:foregroundMark x1="66211" y1="83789" x2="66211" y2="83789"/>
                        <a14:foregroundMark x1="65625" y1="94727" x2="65625" y2="94727"/>
                        <a14:foregroundMark x1="63477" y1="93555" x2="63477" y2="93555"/>
                        <a14:foregroundMark x1="59766" y1="84375" x2="59766" y2="84375"/>
                        <a14:foregroundMark x1="53320" y1="82227" x2="53320" y2="82227"/>
                        <a14:foregroundMark x1="48438" y1="80078" x2="48438" y2="80078"/>
                        <a14:foregroundMark x1="43555" y1="79102" x2="43555" y2="79102"/>
                        <a14:foregroundMark x1="37109" y1="76953" x2="37109" y2="76953"/>
                        <a14:foregroundMark x1="30078" y1="75195" x2="30078" y2="75195"/>
                        <a14:foregroundMark x1="26367" y1="72070" x2="26367" y2="72070"/>
                        <a14:foregroundMark x1="17773" y1="69336" x2="17773" y2="69336"/>
                        <a14:foregroundMark x1="6445" y1="62305" x2="6445" y2="62305"/>
                        <a14:foregroundMark x1="12500" y1="35938" x2="12500" y2="35938"/>
                        <a14:foregroundMark x1="22070" y1="22656" x2="22070" y2="22656"/>
                        <a14:foregroundMark x1="36133" y1="12891" x2="36133" y2="12891"/>
                        <a14:foregroundMark x1="35547" y1="3711" x2="35547" y2="3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58" y="4593855"/>
            <a:ext cx="1273442" cy="12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ssboard Mathematics Board game, chess, game, symmetry, black png |  PNGWing">
            <a:extLst>
              <a:ext uri="{FF2B5EF4-FFF2-40B4-BE49-F238E27FC236}">
                <a16:creationId xmlns:a16="http://schemas.microsoft.com/office/drawing/2014/main" id="{5EEE4468-3B89-47E1-9235-02AD43699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35" y1="20435" x2="27826" y2="20435"/>
                        <a14:foregroundMark x1="35978" y1="28551" x2="35000" y2="32174"/>
                        <a14:foregroundMark x1="41739" y1="21884" x2="41957" y2="24203"/>
                        <a14:foregroundMark x1="46413" y1="28261" x2="45870" y2="32319"/>
                        <a14:foregroundMark x1="30109" y1="37536" x2="41522" y2="47971"/>
                        <a14:foregroundMark x1="41522" y1="47971" x2="56087" y2="51449"/>
                        <a14:foregroundMark x1="38043" y1="37971" x2="56739" y2="45072"/>
                        <a14:foregroundMark x1="42500" y1="36232" x2="63370" y2="36957"/>
                        <a14:foregroundMark x1="53370" y1="22609" x2="60870" y2="46232"/>
                        <a14:foregroundMark x1="56739" y1="27246" x2="60217" y2="48261"/>
                        <a14:foregroundMark x1="57609" y1="29130" x2="64348" y2="34928"/>
                        <a14:foregroundMark x1="63370" y1="35797" x2="65652" y2="47826"/>
                        <a14:foregroundMark x1="66630" y1="32464" x2="67283" y2="46232"/>
                        <a14:foregroundMark x1="64130" y1="22319" x2="71848" y2="38986"/>
                        <a14:foregroundMark x1="71848" y1="38986" x2="70000" y2="78406"/>
                        <a14:foregroundMark x1="71304" y1="76957" x2="61957" y2="64203"/>
                        <a14:foregroundMark x1="61957" y1="64203" x2="63478" y2="49130"/>
                        <a14:foregroundMark x1="63478" y1="49130" x2="70000" y2="31304"/>
                        <a14:foregroundMark x1="70000" y1="31304" x2="70543" y2="30435"/>
                        <a14:foregroundMark x1="59457" y1="53333" x2="59130" y2="75942"/>
                        <a14:foregroundMark x1="59130" y1="75942" x2="59783" y2="78551"/>
                        <a14:foregroundMark x1="41196" y1="52609" x2="50652" y2="63913"/>
                        <a14:foregroundMark x1="50652" y1="63913" x2="53587" y2="70290"/>
                        <a14:foregroundMark x1="53587" y1="70290" x2="54239" y2="70580"/>
                        <a14:foregroundMark x1="27717" y1="52899" x2="48261" y2="78406"/>
                        <a14:foregroundMark x1="29239" y1="69855" x2="36196" y2="7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7" t="17493" r="25707" b="17695"/>
          <a:stretch/>
        </p:blipFill>
        <p:spPr bwMode="auto">
          <a:xfrm>
            <a:off x="4587240" y="1554479"/>
            <a:ext cx="2646998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nter image description here - brown and white chess board PNG image with  transparent background | TOPpng">
            <a:extLst>
              <a:ext uri="{FF2B5EF4-FFF2-40B4-BE49-F238E27FC236}">
                <a16:creationId xmlns:a16="http://schemas.microsoft.com/office/drawing/2014/main" id="{7A4AFEC7-4F3B-4E46-B47E-A038A613C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751" r="25179" b="1527"/>
          <a:stretch/>
        </p:blipFill>
        <p:spPr bwMode="auto">
          <a:xfrm>
            <a:off x="4092575" y="53340"/>
            <a:ext cx="4159885" cy="66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tect a simple 2D chessboard with pieces on it? - Stack Overflow">
            <a:extLst>
              <a:ext uri="{FF2B5EF4-FFF2-40B4-BE49-F238E27FC236}">
                <a16:creationId xmlns:a16="http://schemas.microsoft.com/office/drawing/2014/main" id="{D35AA18F-921A-4CAE-A1C7-CAFA22460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342" r="25161" b="4331"/>
          <a:stretch/>
        </p:blipFill>
        <p:spPr bwMode="auto">
          <a:xfrm>
            <a:off x="3940175" y="92075"/>
            <a:ext cx="4034902" cy="64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C07C9-0C97-4261-86F7-EC23A68249F0}"/>
              </a:ext>
            </a:extLst>
          </p:cNvPr>
          <p:cNvSpPr txBox="1"/>
          <p:nvPr/>
        </p:nvSpPr>
        <p:spPr>
          <a:xfrm>
            <a:off x="3940176" y="6014905"/>
            <a:ext cx="807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(-320, </a:t>
            </a:r>
          </a:p>
          <a:p>
            <a:r>
              <a:rPr lang="en-US" altLang="ko-KR" sz="1100" dirty="0"/>
              <a:t>      -570)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7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Dongkyu DOO</dc:creator>
  <cp:lastModifiedBy>Dongkyu DOO</cp:lastModifiedBy>
  <cp:revision>17</cp:revision>
  <dcterms:created xsi:type="dcterms:W3CDTF">2021-07-04T15:21:51Z</dcterms:created>
  <dcterms:modified xsi:type="dcterms:W3CDTF">2022-05-05T08:59:06Z</dcterms:modified>
</cp:coreProperties>
</file>