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505F"/>
    <a:srgbClr val="66238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4CD751-D23E-433C-8DEE-C5C31EB0839B}" v="72" dt="2021-07-25T10:07:03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0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ongkyu" userId="06edce93f6cd7b04" providerId="LiveId" clId="{BC4CD751-D23E-433C-8DEE-C5C31EB0839B}"/>
    <pc:docChg chg="undo custSel addSld modSld">
      <pc:chgData name="Dongkyu" userId="06edce93f6cd7b04" providerId="LiveId" clId="{BC4CD751-D23E-433C-8DEE-C5C31EB0839B}" dt="2021-07-25T10:07:03.605" v="79" actId="732"/>
      <pc:docMkLst>
        <pc:docMk/>
      </pc:docMkLst>
      <pc:sldChg chg="addSp delSp modSp new mod setBg">
        <pc:chgData name="Dongkyu" userId="06edce93f6cd7b04" providerId="LiveId" clId="{BC4CD751-D23E-433C-8DEE-C5C31EB0839B}" dt="2021-07-25T10:00:23.023" v="25"/>
        <pc:sldMkLst>
          <pc:docMk/>
          <pc:sldMk cId="2425955543" sldId="259"/>
        </pc:sldMkLst>
        <pc:spChg chg="add del">
          <ac:chgData name="Dongkyu" userId="06edce93f6cd7b04" providerId="LiveId" clId="{BC4CD751-D23E-433C-8DEE-C5C31EB0839B}" dt="2021-07-25T09:35:50.696" v="3" actId="26606"/>
          <ac:spMkLst>
            <pc:docMk/>
            <pc:sldMk cId="2425955543" sldId="259"/>
            <ac:spMk id="71" creationId="{B670DBD5-770C-4383-9F54-5B86E86BD5BB}"/>
          </ac:spMkLst>
        </pc:spChg>
        <pc:spChg chg="add del">
          <ac:chgData name="Dongkyu" userId="06edce93f6cd7b04" providerId="LiveId" clId="{BC4CD751-D23E-433C-8DEE-C5C31EB0839B}" dt="2021-07-25T09:35:52.064" v="5" actId="26606"/>
          <ac:spMkLst>
            <pc:docMk/>
            <pc:sldMk cId="2425955543" sldId="259"/>
            <ac:spMk id="1028" creationId="{42A4FC2C-047E-45A5-965D-8E1E3BF09BC6}"/>
          </ac:spMkLst>
        </pc:spChg>
        <pc:picChg chg="add mod">
          <ac:chgData name="Dongkyu" userId="06edce93f6cd7b04" providerId="LiveId" clId="{BC4CD751-D23E-433C-8DEE-C5C31EB0839B}" dt="2021-07-25T10:00:23.023" v="25"/>
          <ac:picMkLst>
            <pc:docMk/>
            <pc:sldMk cId="2425955543" sldId="259"/>
            <ac:picMk id="2" creationId="{7A4AFEC7-4F3B-4E46-B47E-A038A613C7C1}"/>
          </ac:picMkLst>
        </pc:picChg>
        <pc:picChg chg="add del mod">
          <ac:chgData name="Dongkyu" userId="06edce93f6cd7b04" providerId="LiveId" clId="{BC4CD751-D23E-433C-8DEE-C5C31EB0839B}" dt="2021-07-25T09:35:52.465" v="6"/>
          <ac:picMkLst>
            <pc:docMk/>
            <pc:sldMk cId="2425955543" sldId="259"/>
            <ac:picMk id="1026" creationId="{2F861D66-143F-4BC8-9E35-7822FD212310}"/>
          </ac:picMkLst>
        </pc:picChg>
      </pc:sldChg>
      <pc:sldChg chg="addSp delSp modSp new mod">
        <pc:chgData name="Dongkyu" userId="06edce93f6cd7b04" providerId="LiveId" clId="{BC4CD751-D23E-433C-8DEE-C5C31EB0839B}" dt="2021-07-25T10:07:03.605" v="79" actId="732"/>
        <pc:sldMkLst>
          <pc:docMk/>
          <pc:sldMk cId="337460655" sldId="260"/>
        </pc:sldMkLst>
        <pc:picChg chg="add del mod">
          <ac:chgData name="Dongkyu" userId="06edce93f6cd7b04" providerId="LiveId" clId="{BC4CD751-D23E-433C-8DEE-C5C31EB0839B}" dt="2021-07-25T10:05:45.239" v="70" actId="478"/>
          <ac:picMkLst>
            <pc:docMk/>
            <pc:sldMk cId="337460655" sldId="260"/>
            <ac:picMk id="1026" creationId="{4A0EE2E9-D7B3-4D9B-911B-0DC7466F0BB4}"/>
          </ac:picMkLst>
        </pc:picChg>
        <pc:picChg chg="add mod">
          <ac:chgData name="Dongkyu" userId="06edce93f6cd7b04" providerId="LiveId" clId="{BC4CD751-D23E-433C-8DEE-C5C31EB0839B}" dt="2021-07-25T10:07:03.605" v="79" actId="732"/>
          <ac:picMkLst>
            <pc:docMk/>
            <pc:sldMk cId="337460655" sldId="260"/>
            <ac:picMk id="1028" creationId="{D35AA18F-921A-4CAE-A1C7-CAFA22460051}"/>
          </ac:picMkLst>
        </pc:picChg>
        <pc:cxnChg chg="add del mod">
          <ac:chgData name="Dongkyu" userId="06edce93f6cd7b04" providerId="LiveId" clId="{BC4CD751-D23E-433C-8DEE-C5C31EB0839B}" dt="2021-07-25T10:04:16.342" v="66" actId="478"/>
          <ac:cxnSpMkLst>
            <pc:docMk/>
            <pc:sldMk cId="337460655" sldId="260"/>
            <ac:cxnSpMk id="3" creationId="{1ABD7875-6D67-4687-A20F-3FE0F2A0D0BD}"/>
          </ac:cxnSpMkLst>
        </pc:cxnChg>
      </pc:sldChg>
    </pc:docChg>
  </pc:docChgLst>
  <pc:docChgLst>
    <pc:chgData name="Dongkyu DOO" userId="07ce8ab0-0e69-4732-b1ef-d2988bc3939c" providerId="ADAL" clId="{B11B7B90-8A33-4ECE-A1C6-BC9232D8752D}"/>
    <pc:docChg chg="undo custSel addSld delSld modSld">
      <pc:chgData name="Dongkyu DOO" userId="07ce8ab0-0e69-4732-b1ef-d2988bc3939c" providerId="ADAL" clId="{B11B7B90-8A33-4ECE-A1C6-BC9232D8752D}" dt="2021-07-06T06:27:58.354" v="190" actId="732"/>
      <pc:docMkLst>
        <pc:docMk/>
      </pc:docMkLst>
      <pc:sldChg chg="addSp modSp new mod">
        <pc:chgData name="Dongkyu DOO" userId="07ce8ab0-0e69-4732-b1ef-d2988bc3939c" providerId="ADAL" clId="{B11B7B90-8A33-4ECE-A1C6-BC9232D8752D}" dt="2021-07-04T16:40:38.848" v="33" actId="207"/>
        <pc:sldMkLst>
          <pc:docMk/>
          <pc:sldMk cId="772317347" sldId="257"/>
        </pc:sldMkLst>
        <pc:spChg chg="add mod">
          <ac:chgData name="Dongkyu DOO" userId="07ce8ab0-0e69-4732-b1ef-d2988bc3939c" providerId="ADAL" clId="{B11B7B90-8A33-4ECE-A1C6-BC9232D8752D}" dt="2021-07-04T16:39:04.880" v="17" actId="1076"/>
          <ac:spMkLst>
            <pc:docMk/>
            <pc:sldMk cId="772317347" sldId="257"/>
            <ac:spMk id="2" creationId="{8B604E12-AC14-4955-B972-9017DF4F0980}"/>
          </ac:spMkLst>
        </pc:spChg>
        <pc:spChg chg="add mod">
          <ac:chgData name="Dongkyu DOO" userId="07ce8ab0-0e69-4732-b1ef-d2988bc3939c" providerId="ADAL" clId="{B11B7B90-8A33-4ECE-A1C6-BC9232D8752D}" dt="2021-07-04T16:39:13.114" v="22" actId="13822"/>
          <ac:spMkLst>
            <pc:docMk/>
            <pc:sldMk cId="772317347" sldId="257"/>
            <ac:spMk id="3" creationId="{FA6EC85B-11AF-43EE-8AFE-899D204F33D6}"/>
          </ac:spMkLst>
        </pc:spChg>
        <pc:spChg chg="add mod">
          <ac:chgData name="Dongkyu DOO" userId="07ce8ab0-0e69-4732-b1ef-d2988bc3939c" providerId="ADAL" clId="{B11B7B90-8A33-4ECE-A1C6-BC9232D8752D}" dt="2021-07-04T16:39:34.853" v="28" actId="207"/>
          <ac:spMkLst>
            <pc:docMk/>
            <pc:sldMk cId="772317347" sldId="257"/>
            <ac:spMk id="4" creationId="{2191B8A1-2D99-4595-980D-43890F283C61}"/>
          </ac:spMkLst>
        </pc:spChg>
        <pc:spChg chg="add mod">
          <ac:chgData name="Dongkyu DOO" userId="07ce8ab0-0e69-4732-b1ef-d2988bc3939c" providerId="ADAL" clId="{B11B7B90-8A33-4ECE-A1C6-BC9232D8752D}" dt="2021-07-04T16:40:38.848" v="33" actId="207"/>
          <ac:spMkLst>
            <pc:docMk/>
            <pc:sldMk cId="772317347" sldId="257"/>
            <ac:spMk id="5" creationId="{44A33F5E-2B2C-43AB-9104-7CCFEEF20763}"/>
          </ac:spMkLst>
        </pc:spChg>
      </pc:sldChg>
      <pc:sldChg chg="new del">
        <pc:chgData name="Dongkyu DOO" userId="07ce8ab0-0e69-4732-b1ef-d2988bc3939c" providerId="ADAL" clId="{B11B7B90-8A33-4ECE-A1C6-BC9232D8752D}" dt="2021-07-04T16:38:08.892" v="1" actId="680"/>
        <pc:sldMkLst>
          <pc:docMk/>
          <pc:sldMk cId="2219781022" sldId="257"/>
        </pc:sldMkLst>
      </pc:sldChg>
      <pc:sldChg chg="new del">
        <pc:chgData name="Dongkyu DOO" userId="07ce8ab0-0e69-4732-b1ef-d2988bc3939c" providerId="ADAL" clId="{B11B7B90-8A33-4ECE-A1C6-BC9232D8752D}" dt="2021-07-04T16:38:15.753" v="3" actId="680"/>
        <pc:sldMkLst>
          <pc:docMk/>
          <pc:sldMk cId="2829786759" sldId="257"/>
        </pc:sldMkLst>
      </pc:sldChg>
      <pc:sldChg chg="addSp delSp modSp new del mod">
        <pc:chgData name="Dongkyu DOO" userId="07ce8ab0-0e69-4732-b1ef-d2988bc3939c" providerId="ADAL" clId="{B11B7B90-8A33-4ECE-A1C6-BC9232D8752D}" dt="2021-07-06T06:24:05.786" v="143" actId="47"/>
        <pc:sldMkLst>
          <pc:docMk/>
          <pc:sldMk cId="1946430357" sldId="258"/>
        </pc:sldMkLst>
        <pc:spChg chg="add mod">
          <ac:chgData name="Dongkyu DOO" userId="07ce8ab0-0e69-4732-b1ef-d2988bc3939c" providerId="ADAL" clId="{B11B7B90-8A33-4ECE-A1C6-BC9232D8752D}" dt="2021-07-06T06:22:41.784" v="129" actId="13926"/>
          <ac:spMkLst>
            <pc:docMk/>
            <pc:sldMk cId="1946430357" sldId="258"/>
            <ac:spMk id="2" creationId="{EB4589A0-F0F4-4963-9BB3-058D8E9EB0D1}"/>
          </ac:spMkLst>
        </pc:spChg>
        <pc:spChg chg="add mod">
          <ac:chgData name="Dongkyu DOO" userId="07ce8ab0-0e69-4732-b1ef-d2988bc3939c" providerId="ADAL" clId="{B11B7B90-8A33-4ECE-A1C6-BC9232D8752D}" dt="2021-07-06T06:23:04.519" v="134" actId="13822"/>
          <ac:spMkLst>
            <pc:docMk/>
            <pc:sldMk cId="1946430357" sldId="258"/>
            <ac:spMk id="33" creationId="{FDE990CF-173A-4F20-9C8B-D247A01A40A2}"/>
          </ac:spMkLst>
        </pc:spChg>
        <pc:spChg chg="add mod">
          <ac:chgData name="Dongkyu DOO" userId="07ce8ab0-0e69-4732-b1ef-d2988bc3939c" providerId="ADAL" clId="{B11B7B90-8A33-4ECE-A1C6-BC9232D8752D}" dt="2021-07-06T06:23:40.917" v="138" actId="1076"/>
          <ac:spMkLst>
            <pc:docMk/>
            <pc:sldMk cId="1946430357" sldId="258"/>
            <ac:spMk id="40" creationId="{E75F3B36-B273-4D58-96C5-B39D8698E4D4}"/>
          </ac:spMkLst>
        </pc:spChg>
        <pc:spChg chg="add mod">
          <ac:chgData name="Dongkyu DOO" userId="07ce8ab0-0e69-4732-b1ef-d2988bc3939c" providerId="ADAL" clId="{B11B7B90-8A33-4ECE-A1C6-BC9232D8752D}" dt="2021-07-06T06:23:50.394" v="141" actId="1076"/>
          <ac:spMkLst>
            <pc:docMk/>
            <pc:sldMk cId="1946430357" sldId="258"/>
            <ac:spMk id="41" creationId="{647E2EE5-6139-4A50-91AD-B78530421668}"/>
          </ac:spMkLst>
        </pc:spChg>
        <pc:picChg chg="add del mod">
          <ac:chgData name="Dongkyu DOO" userId="07ce8ab0-0e69-4732-b1ef-d2988bc3939c" providerId="ADAL" clId="{B11B7B90-8A33-4ECE-A1C6-BC9232D8752D}" dt="2021-07-06T06:13:57.104" v="38" actId="478"/>
          <ac:picMkLst>
            <pc:docMk/>
            <pc:sldMk cId="1946430357" sldId="258"/>
            <ac:picMk id="1026" creationId="{6D59E57E-62B4-40F9-BD2B-394EAB471F45}"/>
          </ac:picMkLst>
        </pc:picChg>
        <pc:cxnChg chg="add mod">
          <ac:chgData name="Dongkyu DOO" userId="07ce8ab0-0e69-4732-b1ef-d2988bc3939c" providerId="ADAL" clId="{B11B7B90-8A33-4ECE-A1C6-BC9232D8752D}" dt="2021-07-06T06:22:01.581" v="123" actId="1076"/>
          <ac:cxnSpMkLst>
            <pc:docMk/>
            <pc:sldMk cId="1946430357" sldId="258"/>
            <ac:cxnSpMk id="4" creationId="{5DC88D2F-C422-44F9-8498-0C142FCFFB6F}"/>
          </ac:cxnSpMkLst>
        </pc:cxnChg>
        <pc:cxnChg chg="add del mod">
          <ac:chgData name="Dongkyu DOO" userId="07ce8ab0-0e69-4732-b1ef-d2988bc3939c" providerId="ADAL" clId="{B11B7B90-8A33-4ECE-A1C6-BC9232D8752D}" dt="2021-07-06T06:18:08.904" v="65" actId="478"/>
          <ac:cxnSpMkLst>
            <pc:docMk/>
            <pc:sldMk cId="1946430357" sldId="258"/>
            <ac:cxnSpMk id="6" creationId="{C9A18430-AD07-477E-878D-71A71BA9200C}"/>
          </ac:cxnSpMkLst>
        </pc:cxnChg>
        <pc:cxnChg chg="add mod">
          <ac:chgData name="Dongkyu DOO" userId="07ce8ab0-0e69-4732-b1ef-d2988bc3939c" providerId="ADAL" clId="{B11B7B90-8A33-4ECE-A1C6-BC9232D8752D}" dt="2021-07-06T06:19:48.942" v="92" actId="1076"/>
          <ac:cxnSpMkLst>
            <pc:docMk/>
            <pc:sldMk cId="1946430357" sldId="258"/>
            <ac:cxnSpMk id="10" creationId="{45D2BBB9-0C06-4B81-A00B-AB2EC06A4BD7}"/>
          </ac:cxnSpMkLst>
        </pc:cxnChg>
        <pc:cxnChg chg="add del">
          <ac:chgData name="Dongkyu DOO" userId="07ce8ab0-0e69-4732-b1ef-d2988bc3939c" providerId="ADAL" clId="{B11B7B90-8A33-4ECE-A1C6-BC9232D8752D}" dt="2021-07-06T06:16:35.356" v="53" actId="11529"/>
          <ac:cxnSpMkLst>
            <pc:docMk/>
            <pc:sldMk cId="1946430357" sldId="258"/>
            <ac:cxnSpMk id="13" creationId="{74FD6719-DB3F-4189-A5B5-B52F87EA4E04}"/>
          </ac:cxnSpMkLst>
        </pc:cxnChg>
        <pc:cxnChg chg="add del mod">
          <ac:chgData name="Dongkyu DOO" userId="07ce8ab0-0e69-4732-b1ef-d2988bc3939c" providerId="ADAL" clId="{B11B7B90-8A33-4ECE-A1C6-BC9232D8752D}" dt="2021-07-06T06:18:07.182" v="63" actId="478"/>
          <ac:cxnSpMkLst>
            <pc:docMk/>
            <pc:sldMk cId="1946430357" sldId="258"/>
            <ac:cxnSpMk id="15" creationId="{96AF36B4-2E0C-4E08-8B94-6C8AF1EBF308}"/>
          </ac:cxnSpMkLst>
        </pc:cxnChg>
        <pc:cxnChg chg="add del mod">
          <ac:chgData name="Dongkyu DOO" userId="07ce8ab0-0e69-4732-b1ef-d2988bc3939c" providerId="ADAL" clId="{B11B7B90-8A33-4ECE-A1C6-BC9232D8752D}" dt="2021-07-06T06:18:08.263" v="64" actId="478"/>
          <ac:cxnSpMkLst>
            <pc:docMk/>
            <pc:sldMk cId="1946430357" sldId="258"/>
            <ac:cxnSpMk id="18" creationId="{D1AFC997-7BCF-4C5D-8A4F-EC198D1A524F}"/>
          </ac:cxnSpMkLst>
        </pc:cxnChg>
        <pc:cxnChg chg="add mod">
          <ac:chgData name="Dongkyu DOO" userId="07ce8ab0-0e69-4732-b1ef-d2988bc3939c" providerId="ADAL" clId="{B11B7B90-8A33-4ECE-A1C6-BC9232D8752D}" dt="2021-07-06T06:20:33.986" v="102" actId="1076"/>
          <ac:cxnSpMkLst>
            <pc:docMk/>
            <pc:sldMk cId="1946430357" sldId="258"/>
            <ac:cxnSpMk id="19" creationId="{15637CAA-058D-4574-BE05-4DAB174E0027}"/>
          </ac:cxnSpMkLst>
        </pc:cxnChg>
        <pc:cxnChg chg="add mod">
          <ac:chgData name="Dongkyu DOO" userId="07ce8ab0-0e69-4732-b1ef-d2988bc3939c" providerId="ADAL" clId="{B11B7B90-8A33-4ECE-A1C6-BC9232D8752D}" dt="2021-07-06T06:20:44.805" v="104" actId="1076"/>
          <ac:cxnSpMkLst>
            <pc:docMk/>
            <pc:sldMk cId="1946430357" sldId="258"/>
            <ac:cxnSpMk id="20" creationId="{B82A4B0D-A97F-4451-874C-5C4B28496713}"/>
          </ac:cxnSpMkLst>
        </pc:cxnChg>
        <pc:cxnChg chg="add del mod">
          <ac:chgData name="Dongkyu DOO" userId="07ce8ab0-0e69-4732-b1ef-d2988bc3939c" providerId="ADAL" clId="{B11B7B90-8A33-4ECE-A1C6-BC9232D8752D}" dt="2021-07-06T06:20:53.608" v="106" actId="478"/>
          <ac:cxnSpMkLst>
            <pc:docMk/>
            <pc:sldMk cId="1946430357" sldId="258"/>
            <ac:cxnSpMk id="21" creationId="{AA81F013-4521-488B-B6A4-2192A1689238}"/>
          </ac:cxnSpMkLst>
        </pc:cxnChg>
        <pc:cxnChg chg="add mod">
          <ac:chgData name="Dongkyu DOO" userId="07ce8ab0-0e69-4732-b1ef-d2988bc3939c" providerId="ADAL" clId="{B11B7B90-8A33-4ECE-A1C6-BC9232D8752D}" dt="2021-07-06T06:19:05.187" v="82" actId="1076"/>
          <ac:cxnSpMkLst>
            <pc:docMk/>
            <pc:sldMk cId="1946430357" sldId="258"/>
            <ac:cxnSpMk id="22" creationId="{E634C73D-B7D5-4D92-BDB8-72184040631C}"/>
          </ac:cxnSpMkLst>
        </pc:cxnChg>
        <pc:cxnChg chg="add mod">
          <ac:chgData name="Dongkyu DOO" userId="07ce8ab0-0e69-4732-b1ef-d2988bc3939c" providerId="ADAL" clId="{B11B7B90-8A33-4ECE-A1C6-BC9232D8752D}" dt="2021-07-06T06:20:59.037" v="108" actId="1076"/>
          <ac:cxnSpMkLst>
            <pc:docMk/>
            <pc:sldMk cId="1946430357" sldId="258"/>
            <ac:cxnSpMk id="23" creationId="{0D586E33-51CC-44D8-8C0D-3FB704906360}"/>
          </ac:cxnSpMkLst>
        </pc:cxnChg>
        <pc:cxnChg chg="add mod">
          <ac:chgData name="Dongkyu DOO" userId="07ce8ab0-0e69-4732-b1ef-d2988bc3939c" providerId="ADAL" clId="{B11B7B90-8A33-4ECE-A1C6-BC9232D8752D}" dt="2021-07-06T06:21:03.042" v="110" actId="1076"/>
          <ac:cxnSpMkLst>
            <pc:docMk/>
            <pc:sldMk cId="1946430357" sldId="258"/>
            <ac:cxnSpMk id="24" creationId="{E22E0AAD-C782-4F53-A7AA-97AD1F2454BB}"/>
          </ac:cxnSpMkLst>
        </pc:cxnChg>
        <pc:cxnChg chg="add del mod">
          <ac:chgData name="Dongkyu DOO" userId="07ce8ab0-0e69-4732-b1ef-d2988bc3939c" providerId="ADAL" clId="{B11B7B90-8A33-4ECE-A1C6-BC9232D8752D}" dt="2021-07-06T06:18:35.124" v="75" actId="478"/>
          <ac:cxnSpMkLst>
            <pc:docMk/>
            <pc:sldMk cId="1946430357" sldId="258"/>
            <ac:cxnSpMk id="25" creationId="{50F7F136-944F-4988-8050-A3B28D042FC4}"/>
          </ac:cxnSpMkLst>
        </pc:cxnChg>
        <pc:cxnChg chg="add del mod">
          <ac:chgData name="Dongkyu DOO" userId="07ce8ab0-0e69-4732-b1ef-d2988bc3939c" providerId="ADAL" clId="{B11B7B90-8A33-4ECE-A1C6-BC9232D8752D}" dt="2021-07-06T06:18:31.066" v="74" actId="478"/>
          <ac:cxnSpMkLst>
            <pc:docMk/>
            <pc:sldMk cId="1946430357" sldId="258"/>
            <ac:cxnSpMk id="26" creationId="{489A6044-08BF-4085-B94D-162817D98AC8}"/>
          </ac:cxnSpMkLst>
        </pc:cxnChg>
        <pc:cxnChg chg="add del mod">
          <ac:chgData name="Dongkyu DOO" userId="07ce8ab0-0e69-4732-b1ef-d2988bc3939c" providerId="ADAL" clId="{B11B7B90-8A33-4ECE-A1C6-BC9232D8752D}" dt="2021-07-06T06:21:11.365" v="113" actId="478"/>
          <ac:cxnSpMkLst>
            <pc:docMk/>
            <pc:sldMk cId="1946430357" sldId="258"/>
            <ac:cxnSpMk id="27" creationId="{5B712E81-3CE8-4D04-B8FB-D209D4CACB62}"/>
          </ac:cxnSpMkLst>
        </pc:cxnChg>
        <pc:cxnChg chg="add mod">
          <ac:chgData name="Dongkyu DOO" userId="07ce8ab0-0e69-4732-b1ef-d2988bc3939c" providerId="ADAL" clId="{B11B7B90-8A33-4ECE-A1C6-BC9232D8752D}" dt="2021-07-06T06:21:09.021" v="112" actId="571"/>
          <ac:cxnSpMkLst>
            <pc:docMk/>
            <pc:sldMk cId="1946430357" sldId="258"/>
            <ac:cxnSpMk id="29" creationId="{5F4A0C37-F019-4281-8DA5-6AC93D35CB20}"/>
          </ac:cxnSpMkLst>
        </pc:cxnChg>
        <pc:cxnChg chg="add del mod">
          <ac:chgData name="Dongkyu DOO" userId="07ce8ab0-0e69-4732-b1ef-d2988bc3939c" providerId="ADAL" clId="{B11B7B90-8A33-4ECE-A1C6-BC9232D8752D}" dt="2021-07-06T06:21:12.164" v="114" actId="478"/>
          <ac:cxnSpMkLst>
            <pc:docMk/>
            <pc:sldMk cId="1946430357" sldId="258"/>
            <ac:cxnSpMk id="30" creationId="{E70ECDF2-7E97-4EFA-90ED-7A73A3C6C814}"/>
          </ac:cxnSpMkLst>
        </pc:cxnChg>
        <pc:cxnChg chg="add del mod">
          <ac:chgData name="Dongkyu DOO" userId="07ce8ab0-0e69-4732-b1ef-d2988bc3939c" providerId="ADAL" clId="{B11B7B90-8A33-4ECE-A1C6-BC9232D8752D}" dt="2021-07-06T06:22:28.444" v="128" actId="478"/>
          <ac:cxnSpMkLst>
            <pc:docMk/>
            <pc:sldMk cId="1946430357" sldId="258"/>
            <ac:cxnSpMk id="31" creationId="{13C97550-CBB8-42F2-9F7C-849776819025}"/>
          </ac:cxnSpMkLst>
        </pc:cxnChg>
        <pc:cxnChg chg="add mod">
          <ac:chgData name="Dongkyu DOO" userId="07ce8ab0-0e69-4732-b1ef-d2988bc3939c" providerId="ADAL" clId="{B11B7B90-8A33-4ECE-A1C6-BC9232D8752D}" dt="2021-07-06T06:22:14.091" v="125" actId="571"/>
          <ac:cxnSpMkLst>
            <pc:docMk/>
            <pc:sldMk cId="1946430357" sldId="258"/>
            <ac:cxnSpMk id="34" creationId="{69B749A9-8DB3-4A7B-AF59-2A651BA8F689}"/>
          </ac:cxnSpMkLst>
        </pc:cxnChg>
        <pc:cxnChg chg="add del mod">
          <ac:chgData name="Dongkyu DOO" userId="07ce8ab0-0e69-4732-b1ef-d2988bc3939c" providerId="ADAL" clId="{B11B7B90-8A33-4ECE-A1C6-BC9232D8752D}" dt="2021-07-06T06:22:28.444" v="128" actId="478"/>
          <ac:cxnSpMkLst>
            <pc:docMk/>
            <pc:sldMk cId="1946430357" sldId="258"/>
            <ac:cxnSpMk id="35" creationId="{F2F9EE0C-15AC-45C0-AD43-68609D372FBB}"/>
          </ac:cxnSpMkLst>
        </pc:cxnChg>
        <pc:cxnChg chg="add mod">
          <ac:chgData name="Dongkyu DOO" userId="07ce8ab0-0e69-4732-b1ef-d2988bc3939c" providerId="ADAL" clId="{B11B7B90-8A33-4ECE-A1C6-BC9232D8752D}" dt="2021-07-06T06:24:02.867" v="142" actId="1076"/>
          <ac:cxnSpMkLst>
            <pc:docMk/>
            <pc:sldMk cId="1946430357" sldId="258"/>
            <ac:cxnSpMk id="36" creationId="{FF0F4641-3E5E-4B67-B014-09E60F43769F}"/>
          </ac:cxnSpMkLst>
        </pc:cxnChg>
        <pc:cxnChg chg="add del mod">
          <ac:chgData name="Dongkyu DOO" userId="07ce8ab0-0e69-4732-b1ef-d2988bc3939c" providerId="ADAL" clId="{B11B7B90-8A33-4ECE-A1C6-BC9232D8752D}" dt="2021-07-06T06:22:28.444" v="128" actId="478"/>
          <ac:cxnSpMkLst>
            <pc:docMk/>
            <pc:sldMk cId="1946430357" sldId="258"/>
            <ac:cxnSpMk id="37" creationId="{E4047244-32A1-4A3E-99AE-EE1A8381D501}"/>
          </ac:cxnSpMkLst>
        </pc:cxnChg>
        <pc:cxnChg chg="add mod">
          <ac:chgData name="Dongkyu DOO" userId="07ce8ab0-0e69-4732-b1ef-d2988bc3939c" providerId="ADAL" clId="{B11B7B90-8A33-4ECE-A1C6-BC9232D8752D}" dt="2021-07-06T06:22:24.475" v="127" actId="571"/>
          <ac:cxnSpMkLst>
            <pc:docMk/>
            <pc:sldMk cId="1946430357" sldId="258"/>
            <ac:cxnSpMk id="38" creationId="{9E309B3E-0806-42C6-99A3-DF38ED3A54C4}"/>
          </ac:cxnSpMkLst>
        </pc:cxnChg>
      </pc:sldChg>
      <pc:sldChg chg="addSp delSp modSp new">
        <pc:chgData name="Dongkyu DOO" userId="07ce8ab0-0e69-4732-b1ef-d2988bc3939c" providerId="ADAL" clId="{B11B7B90-8A33-4ECE-A1C6-BC9232D8752D}" dt="2021-07-06T06:27:58.354" v="190" actId="732"/>
        <pc:sldMkLst>
          <pc:docMk/>
          <pc:sldMk cId="3686558056" sldId="258"/>
        </pc:sldMkLst>
        <pc:picChg chg="add del mod">
          <ac:chgData name="Dongkyu DOO" userId="07ce8ab0-0e69-4732-b1ef-d2988bc3939c" providerId="ADAL" clId="{B11B7B90-8A33-4ECE-A1C6-BC9232D8752D}" dt="2021-07-06T06:26:28.530" v="160" actId="478"/>
          <ac:picMkLst>
            <pc:docMk/>
            <pc:sldMk cId="3686558056" sldId="258"/>
            <ac:picMk id="2050" creationId="{6FDBAE53-8F6A-49FA-93CE-0C8574D4B7B7}"/>
          </ac:picMkLst>
        </pc:picChg>
        <pc:picChg chg="add mod">
          <ac:chgData name="Dongkyu DOO" userId="07ce8ab0-0e69-4732-b1ef-d2988bc3939c" providerId="ADAL" clId="{B11B7B90-8A33-4ECE-A1C6-BC9232D8752D}" dt="2021-07-06T06:27:58.354" v="190" actId="732"/>
          <ac:picMkLst>
            <pc:docMk/>
            <pc:sldMk cId="3686558056" sldId="258"/>
            <ac:picMk id="2052" creationId="{5EEE4468-3B89-47E1-9235-02AD436998B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4C93A-63E4-48B7-8616-CF48AD91B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241315-36B8-490A-9B96-0ECDFE9BAF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3004ED-9257-479C-BBB7-BEAD34A30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67199-E244-4F5E-B4C8-6FDD997D4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386BFF-526F-48F6-BE3A-69065D210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858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9B184-6015-4251-ACD7-C0E1E1FE5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6C323B-20C6-4F89-90B8-88722E68D3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17F1C9-54E2-4A57-9876-78F44BD4A4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C42352-49B9-4030-87B1-11D611D0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CADBD-ABE9-47C3-8954-4E2AB551F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393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0F70FC-DBB9-4C52-A4D3-70AB40F31A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562A47-73DD-4E89-BA54-16459446D6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99BC46-C136-457A-BE9F-4142502D0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523A2-4664-4701-AE5F-302456AF5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58FF93-F772-4187-A90B-B7CD0652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57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87DA4-D55F-41A6-8FE4-46CF059B1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064B8-B5CA-40D8-8136-F53D6195D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A29E1-A059-4AD5-86D4-A2637C397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E6597-E947-4D8F-80DD-FCAF54C59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B9421-EF09-47B0-A92E-63A2DB3E1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700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9C4D-60FD-41EF-A640-ECBAA7806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0CB3ED-35B0-4525-9205-FBD3B9BA24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B6E5C-1696-4228-B008-783A5B86D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35DE8-7C87-4A09-951F-A9C5A5E85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C1F929-952F-447D-A8E0-14C7E69E2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897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6A9C-8551-4AA2-959C-A4D88B52F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05932-8D63-4E17-B51B-FCEBD8F2BE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0FF269-558D-460A-822C-33423F4E5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ED2377-D3CE-4CCB-9476-A1BF2A9D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C710F3-B952-46D0-BA37-92948F8B2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99235-B9BE-4B66-96C6-B5D54FB22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533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2AE6F-21B7-4A9F-8C86-392CAABB3B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47C8FC-7874-4D93-86D5-9F3AEC42C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B91CDE-458E-4DF3-B626-EDF6E13ED5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1907B0-FA8D-473B-A986-9E7F7093C0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60F19D-B98D-4D7D-9694-1E99452BC7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805FA7-E0C0-492E-A6FC-1B4267F43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DD26FD-256A-4A9D-A2C9-153C971F0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74D55E-CC66-45EB-8010-78DEE3B5B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6099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FAB552-4EBD-436D-99E9-090D19B26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91CC25-65A2-4B2D-9C3A-1FCA6A5D9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BA61AA-0967-484A-AA67-F5F181F19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8E538-3B50-4B36-AE36-830F9C3C9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8292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280CEF-E4AD-45E0-B56D-E32C80CA0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997420-8B6F-48AF-B2EB-726E2F140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B451ED-04B2-42BA-9283-827503C6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2723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319E3-4757-4436-847A-6F62A9230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917B07-6820-4A12-9879-4FCF11096D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D481FE-1D34-4950-BD25-8D3E0F42E5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7F66A-545E-4ACD-A01E-F4B2839C2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DCA7CB-8543-4130-B4BA-F688F492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E35F8C-C0EB-48F0-AE10-F9ADB776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886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1554C-F23C-45AA-9966-EC9D22A5A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38172B2-85D9-4717-9DF4-4ECD51377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44ECD-6EF5-4F23-B2D7-CBA541B138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9825A7-87CC-4600-A4A9-732635D01F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112B4-F816-48F8-B9B7-203DD44EA2BD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8DE18-3579-4777-9533-614F94795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8061AA-4407-45BC-8316-12E97E5B8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6003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0D8FEF-705E-4470-978D-5AA655A56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A1C5A-D305-4FC4-9270-E03A91C2C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FE556-B7CC-4EEE-989E-680B681A1F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112B4-F816-48F8-B9B7-203DD44EA2BD}" type="datetimeFigureOut">
              <a:rPr lang="ko-KR" altLang="en-US" smtClean="0"/>
              <a:t>2022-01-25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2A7C1-467A-48BA-855A-4A64D43F5E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ACEEE-CD27-4C92-9428-7480714623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B00D2-935E-46F3-BEB7-F6BE92B25C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1916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4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2B89DC4F-5EC0-49CD-9393-73779C3CA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049" y="2232895"/>
            <a:ext cx="1048603" cy="1469263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3C6B833-220D-4E7B-A3BF-A89A8F878AA9}"/>
              </a:ext>
            </a:extLst>
          </p:cNvPr>
          <p:cNvGrpSpPr/>
          <p:nvPr/>
        </p:nvGrpSpPr>
        <p:grpSpPr>
          <a:xfrm>
            <a:off x="2330310" y="2267728"/>
            <a:ext cx="1048604" cy="1399596"/>
            <a:chOff x="1740651" y="2241333"/>
            <a:chExt cx="1048604" cy="13995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B252DD3-C7BB-46EC-86DE-C9EDF9DDD040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71B2C88-93B3-4E23-BFF7-D2575E610AD9}"/>
                </a:ext>
              </a:extLst>
            </p:cNvPr>
            <p:cNvSpPr txBox="1"/>
            <p:nvPr/>
          </p:nvSpPr>
          <p:spPr>
            <a:xfrm>
              <a:off x="1740652" y="2244800"/>
              <a:ext cx="10486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Strike</a:t>
              </a:r>
              <a:endParaRPr lang="ko-KR" altLang="en-US" sz="14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C151D0-0292-4A3F-9206-2AD4DAF01062}"/>
                </a:ext>
              </a:extLst>
            </p:cNvPr>
            <p:cNvSpPr txBox="1"/>
            <p:nvPr/>
          </p:nvSpPr>
          <p:spPr>
            <a:xfrm>
              <a:off x="1740651" y="3333152"/>
              <a:ext cx="104860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Archer</a:t>
              </a:r>
              <a:endParaRPr lang="ko-KR" altLang="en-US" sz="1400" dirty="0"/>
            </a:p>
          </p:txBody>
        </p:sp>
        <p:pic>
          <p:nvPicPr>
            <p:cNvPr id="1028" name="Picture 4" descr="Bow And Arrow PNG, Bow And Arrow Transparent Background - FreeIconsPNG">
              <a:extLst>
                <a:ext uri="{FF2B5EF4-FFF2-40B4-BE49-F238E27FC236}">
                  <a16:creationId xmlns:a16="http://schemas.microsoft.com/office/drawing/2014/main" id="{D3438F5C-BD50-416E-BEEE-47FAE07BF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710" y="2585684"/>
              <a:ext cx="784484" cy="7403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1E81D0A0-3EDE-4D48-8261-A8C97A9474A5}"/>
              </a:ext>
            </a:extLst>
          </p:cNvPr>
          <p:cNvGrpSpPr/>
          <p:nvPr/>
        </p:nvGrpSpPr>
        <p:grpSpPr>
          <a:xfrm>
            <a:off x="3860007" y="2267728"/>
            <a:ext cx="1048604" cy="1399596"/>
            <a:chOff x="3860007" y="2267728"/>
            <a:chExt cx="1048604" cy="139959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4C1AA861-F16F-4F5E-A443-5A70F050C185}"/>
                </a:ext>
              </a:extLst>
            </p:cNvPr>
            <p:cNvGrpSpPr/>
            <p:nvPr/>
          </p:nvGrpSpPr>
          <p:grpSpPr>
            <a:xfrm>
              <a:off x="3860007" y="2267728"/>
              <a:ext cx="1048604" cy="1399596"/>
              <a:chOff x="1740651" y="2241333"/>
              <a:chExt cx="1048604" cy="1399596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73A8A12-6617-4DA0-85BF-AC75D8920A15}"/>
                  </a:ext>
                </a:extLst>
              </p:cNvPr>
              <p:cNvSpPr/>
              <p:nvPr/>
            </p:nvSpPr>
            <p:spPr>
              <a:xfrm>
                <a:off x="1740652" y="2241333"/>
                <a:ext cx="1048603" cy="1396800"/>
              </a:xfrm>
              <a:prstGeom prst="rect">
                <a:avLst/>
              </a:prstGeom>
              <a:solidFill>
                <a:schemeClr val="accent6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692A429-3B6A-4650-8E08-2931F2BF5F02}"/>
                  </a:ext>
                </a:extLst>
              </p:cNvPr>
              <p:cNvSpPr txBox="1"/>
              <p:nvPr/>
            </p:nvSpPr>
            <p:spPr>
              <a:xfrm>
                <a:off x="1740652" y="2244800"/>
                <a:ext cx="10486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Strike</a:t>
                </a:r>
                <a:endParaRPr lang="ko-KR" altLang="en-US" sz="14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3AA1902-C117-4014-9281-2AFD7249DD5C}"/>
                  </a:ext>
                </a:extLst>
              </p:cNvPr>
              <p:cNvSpPr txBox="1"/>
              <p:nvPr/>
            </p:nvSpPr>
            <p:spPr>
              <a:xfrm>
                <a:off x="1740651" y="3333152"/>
                <a:ext cx="104860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Mage</a:t>
                </a:r>
                <a:endParaRPr lang="ko-KR" altLang="en-US" sz="1400" dirty="0"/>
              </a:p>
            </p:txBody>
          </p:sp>
        </p:grpSp>
        <p:pic>
          <p:nvPicPr>
            <p:cNvPr id="1038" name="Picture 14" descr="Magic, Medieval, Spell, Staff, Wood Icon - Magic Staff Clipart - Free  Transparent PNG Clipart Images Download">
              <a:extLst>
                <a:ext uri="{FF2B5EF4-FFF2-40B4-BE49-F238E27FC236}">
                  <a16:creationId xmlns:a16="http://schemas.microsoft.com/office/drawing/2014/main" id="{DF552390-2444-4E6F-A74F-96683E0E7D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0007" y="2425083"/>
              <a:ext cx="1048603" cy="11201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F47907F-58D7-4F1D-9C1F-4A9809DD3C02}"/>
              </a:ext>
            </a:extLst>
          </p:cNvPr>
          <p:cNvGrpSpPr/>
          <p:nvPr/>
        </p:nvGrpSpPr>
        <p:grpSpPr>
          <a:xfrm>
            <a:off x="2322690" y="4104148"/>
            <a:ext cx="1048604" cy="1399596"/>
            <a:chOff x="1740651" y="2241333"/>
            <a:chExt cx="1048604" cy="1399596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91730178-0F18-40D2-AD4F-60608CEC74A4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A2D7CD7-8897-46C4-BB94-84D3B10E80F5}"/>
                </a:ext>
              </a:extLst>
            </p:cNvPr>
            <p:cNvSpPr txBox="1"/>
            <p:nvPr/>
          </p:nvSpPr>
          <p:spPr>
            <a:xfrm>
              <a:off x="1740652" y="2244800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Move</a:t>
              </a:r>
              <a:endParaRPr lang="ko-KR" altLang="en-US" sz="14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EF04084-76DA-4BB0-B633-C72A0C661842}"/>
                </a:ext>
              </a:extLst>
            </p:cNvPr>
            <p:cNvSpPr txBox="1"/>
            <p:nvPr/>
          </p:nvSpPr>
          <p:spPr>
            <a:xfrm>
              <a:off x="1740651" y="3333152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Archer</a:t>
              </a:r>
              <a:endParaRPr lang="ko-KR" altLang="en-US" sz="1400" dirty="0"/>
            </a:p>
          </p:txBody>
        </p:sp>
      </p:grpSp>
      <p:pic>
        <p:nvPicPr>
          <p:cNvPr id="1042" name="Picture 18">
            <a:extLst>
              <a:ext uri="{FF2B5EF4-FFF2-40B4-BE49-F238E27FC236}">
                <a16:creationId xmlns:a16="http://schemas.microsoft.com/office/drawing/2014/main" id="{1D08E645-A133-4438-93D3-4C5D4EDF33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0309" y="4104148"/>
            <a:ext cx="1040983" cy="139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20CF1480-CCDE-45A5-BA16-4561D18F7035}"/>
              </a:ext>
            </a:extLst>
          </p:cNvPr>
          <p:cNvGrpSpPr/>
          <p:nvPr/>
        </p:nvGrpSpPr>
        <p:grpSpPr>
          <a:xfrm>
            <a:off x="3740010" y="4104148"/>
            <a:ext cx="1048604" cy="1399596"/>
            <a:chOff x="1740651" y="2241333"/>
            <a:chExt cx="1048604" cy="139959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260B2802-A33B-430E-BFE2-2F0F4F8E24FA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302A1535-4832-498A-98FC-D69F0AF55B11}"/>
                </a:ext>
              </a:extLst>
            </p:cNvPr>
            <p:cNvSpPr txBox="1"/>
            <p:nvPr/>
          </p:nvSpPr>
          <p:spPr>
            <a:xfrm>
              <a:off x="1740652" y="2244800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Move</a:t>
              </a:r>
              <a:endParaRPr lang="ko-KR" altLang="en-US" sz="1400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02400D7-1881-47F0-8260-5541344C2736}"/>
                </a:ext>
              </a:extLst>
            </p:cNvPr>
            <p:cNvSpPr txBox="1"/>
            <p:nvPr/>
          </p:nvSpPr>
          <p:spPr>
            <a:xfrm>
              <a:off x="1740651" y="3333152"/>
              <a:ext cx="1048603" cy="30777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Mage</a:t>
              </a:r>
            </a:p>
          </p:txBody>
        </p:sp>
      </p:grpSp>
      <p:pic>
        <p:nvPicPr>
          <p:cNvPr id="34" name="Picture 18">
            <a:extLst>
              <a:ext uri="{FF2B5EF4-FFF2-40B4-BE49-F238E27FC236}">
                <a16:creationId xmlns:a16="http://schemas.microsoft.com/office/drawing/2014/main" id="{F5620E71-DE5C-4BB7-B862-BC19BB022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0008" y="4104148"/>
            <a:ext cx="1040983" cy="139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ECA634C-AD11-41BC-97D1-81325C7B3AE4}"/>
              </a:ext>
            </a:extLst>
          </p:cNvPr>
          <p:cNvGrpSpPr/>
          <p:nvPr/>
        </p:nvGrpSpPr>
        <p:grpSpPr>
          <a:xfrm>
            <a:off x="5157329" y="4104148"/>
            <a:ext cx="1048604" cy="1399596"/>
            <a:chOff x="5157329" y="4104148"/>
            <a:chExt cx="1048604" cy="1399596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25F54E48-6207-4729-BA38-8086A74E7EF6}"/>
                </a:ext>
              </a:extLst>
            </p:cNvPr>
            <p:cNvGrpSpPr/>
            <p:nvPr/>
          </p:nvGrpSpPr>
          <p:grpSpPr>
            <a:xfrm>
              <a:off x="5157329" y="4104148"/>
              <a:ext cx="1048604" cy="1399596"/>
              <a:chOff x="1740651" y="2241333"/>
              <a:chExt cx="1048604" cy="1399596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1A8484AA-5E5C-46D9-B0CE-4F77FA548B26}"/>
                  </a:ext>
                </a:extLst>
              </p:cNvPr>
              <p:cNvSpPr/>
              <p:nvPr/>
            </p:nvSpPr>
            <p:spPr>
              <a:xfrm>
                <a:off x="1740652" y="2241333"/>
                <a:ext cx="1048603" cy="139680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420154D-C214-47CE-AB98-AFCCB9FC83F0}"/>
                  </a:ext>
                </a:extLst>
              </p:cNvPr>
              <p:cNvSpPr txBox="1"/>
              <p:nvPr/>
            </p:nvSpPr>
            <p:spPr>
              <a:xfrm>
                <a:off x="1740652" y="2244800"/>
                <a:ext cx="1048603" cy="3077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Move</a:t>
                </a:r>
                <a:endParaRPr lang="ko-KR" altLang="en-US" sz="1400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F136022-7621-41EF-AA33-6E8C76569B04}"/>
                  </a:ext>
                </a:extLst>
              </p:cNvPr>
              <p:cNvSpPr txBox="1"/>
              <p:nvPr/>
            </p:nvSpPr>
            <p:spPr>
              <a:xfrm>
                <a:off x="1740651" y="3333152"/>
                <a:ext cx="1048603" cy="307777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400" dirty="0"/>
                  <a:t>King</a:t>
                </a:r>
              </a:p>
            </p:txBody>
          </p:sp>
        </p:grpSp>
        <p:pic>
          <p:nvPicPr>
            <p:cNvPr id="1054" name="Picture 30" descr="Rummi Project Cup">
              <a:extLst>
                <a:ext uri="{FF2B5EF4-FFF2-40B4-BE49-F238E27FC236}">
                  <a16:creationId xmlns:a16="http://schemas.microsoft.com/office/drawing/2014/main" id="{17569D7F-8A1C-4ED0-A4DC-2BE4CFEABC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3919" b="96892" l="667" r="97667">
                          <a14:foregroundMark x1="49222" y1="4595" x2="50556" y2="11486"/>
                          <a14:foregroundMark x1="50556" y1="11486" x2="50556" y2="11622"/>
                          <a14:foregroundMark x1="50000" y1="3919" x2="51111" y2="5946"/>
                          <a14:foregroundMark x1="15000" y1="30946" x2="15889" y2="34595"/>
                          <a14:foregroundMark x1="84556" y1="30405" x2="83444" y2="34595"/>
                          <a14:foregroundMark x1="92000" y1="44595" x2="97889" y2="53108"/>
                          <a14:foregroundMark x1="97889" y1="53108" x2="92889" y2="72973"/>
                          <a14:foregroundMark x1="92889" y1="72973" x2="91222" y2="76486"/>
                          <a14:foregroundMark x1="97667" y1="64054" x2="97222" y2="48919"/>
                          <a14:foregroundMark x1="11444" y1="79865" x2="3000" y2="65270"/>
                          <a14:foregroundMark x1="3000" y1="65270" x2="4333" y2="49865"/>
                          <a14:foregroundMark x1="4333" y1="49865" x2="8556" y2="44459"/>
                          <a14:foregroundMark x1="667" y1="51351" x2="1222" y2="61892"/>
                          <a14:foregroundMark x1="16222" y1="90946" x2="70556" y2="87973"/>
                          <a14:foregroundMark x1="70556" y1="87973" x2="83222" y2="90541"/>
                          <a14:foregroundMark x1="77889" y1="96622" x2="21667" y2="96892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7136" y="4376371"/>
              <a:ext cx="1008987" cy="8296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09D42F7-7E62-4CBE-A57C-82C5BD73E286}"/>
              </a:ext>
            </a:extLst>
          </p:cNvPr>
          <p:cNvGrpSpPr/>
          <p:nvPr/>
        </p:nvGrpSpPr>
        <p:grpSpPr>
          <a:xfrm>
            <a:off x="5879307" y="2132672"/>
            <a:ext cx="1048604" cy="1396800"/>
            <a:chOff x="1740651" y="2241333"/>
            <a:chExt cx="1048604" cy="1396800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E22943B2-8050-4667-A30B-26DF591D8C6E}"/>
                </a:ext>
              </a:extLst>
            </p:cNvPr>
            <p:cNvSpPr/>
            <p:nvPr/>
          </p:nvSpPr>
          <p:spPr>
            <a:xfrm>
              <a:off x="1740652" y="2241333"/>
              <a:ext cx="1048603" cy="1396800"/>
            </a:xfrm>
            <a:prstGeom prst="rect">
              <a:avLst/>
            </a:prstGeom>
            <a:solidFill>
              <a:srgbClr val="662381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56A7E605-1DC5-4A45-843C-99734026CB87}"/>
                </a:ext>
              </a:extLst>
            </p:cNvPr>
            <p:cNvSpPr txBox="1"/>
            <p:nvPr/>
          </p:nvSpPr>
          <p:spPr>
            <a:xfrm>
              <a:off x="1740651" y="2658207"/>
              <a:ext cx="10486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3600" dirty="0"/>
                <a:t>?</a:t>
              </a:r>
              <a:endParaRPr lang="ko-KR" altLang="en-US" sz="3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60163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8B604E12-AC14-4955-B972-9017DF4F0980}"/>
              </a:ext>
            </a:extLst>
          </p:cNvPr>
          <p:cNvSpPr/>
          <p:nvPr/>
        </p:nvSpPr>
        <p:spPr>
          <a:xfrm>
            <a:off x="508000" y="1054100"/>
            <a:ext cx="1130300" cy="1117600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K</a:t>
            </a:r>
            <a:endParaRPr lang="ko-KR" altLang="en-US" sz="32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A6EC85B-11AF-43EE-8AFE-899D204F33D6}"/>
              </a:ext>
            </a:extLst>
          </p:cNvPr>
          <p:cNvSpPr/>
          <p:nvPr/>
        </p:nvSpPr>
        <p:spPr>
          <a:xfrm>
            <a:off x="1892300" y="1054100"/>
            <a:ext cx="1130300" cy="1117600"/>
          </a:xfrm>
          <a:prstGeom prst="ellipse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M</a:t>
            </a:r>
            <a:endParaRPr lang="ko-KR" altLang="en-US" sz="32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91B8A1-2D99-4595-980D-43890F283C61}"/>
              </a:ext>
            </a:extLst>
          </p:cNvPr>
          <p:cNvSpPr/>
          <p:nvPr/>
        </p:nvSpPr>
        <p:spPr>
          <a:xfrm>
            <a:off x="3276600" y="1054100"/>
            <a:ext cx="1130300" cy="1117600"/>
          </a:xfrm>
          <a:prstGeom prst="ellipse">
            <a:avLst/>
          </a:prstGeom>
          <a:solidFill>
            <a:srgbClr val="66238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A</a:t>
            </a:r>
            <a:endParaRPr lang="ko-KR" altLang="en-US" sz="32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4A33F5E-2B2C-43AB-9104-7CCFEEF20763}"/>
              </a:ext>
            </a:extLst>
          </p:cNvPr>
          <p:cNvSpPr/>
          <p:nvPr/>
        </p:nvSpPr>
        <p:spPr>
          <a:xfrm>
            <a:off x="4660900" y="1054100"/>
            <a:ext cx="1130300" cy="1117600"/>
          </a:xfrm>
          <a:prstGeom prst="ellipse">
            <a:avLst/>
          </a:prstGeom>
          <a:solidFill>
            <a:srgbClr val="45505F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/>
              <a:t>W</a:t>
            </a:r>
            <a:endParaRPr lang="ko-KR" altLang="en-US" sz="3200" dirty="0"/>
          </a:p>
        </p:txBody>
      </p:sp>
      <p:sp>
        <p:nvSpPr>
          <p:cNvPr id="7" name="L-Shape 6">
            <a:extLst>
              <a:ext uri="{FF2B5EF4-FFF2-40B4-BE49-F238E27FC236}">
                <a16:creationId xmlns:a16="http://schemas.microsoft.com/office/drawing/2014/main" id="{F4B4C6AA-B7E7-49AF-8927-65286647B365}"/>
              </a:ext>
            </a:extLst>
          </p:cNvPr>
          <p:cNvSpPr/>
          <p:nvPr/>
        </p:nvSpPr>
        <p:spPr>
          <a:xfrm>
            <a:off x="380048" y="1810225"/>
            <a:ext cx="513223" cy="521295"/>
          </a:xfrm>
          <a:prstGeom prst="corner">
            <a:avLst>
              <a:gd name="adj1" fmla="val 24019"/>
              <a:gd name="adj2" fmla="val 2628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L-Shape 7">
            <a:extLst>
              <a:ext uri="{FF2B5EF4-FFF2-40B4-BE49-F238E27FC236}">
                <a16:creationId xmlns:a16="http://schemas.microsoft.com/office/drawing/2014/main" id="{5CF70FB2-D9BD-483B-AF2D-F0BF60F614A9}"/>
              </a:ext>
            </a:extLst>
          </p:cNvPr>
          <p:cNvSpPr/>
          <p:nvPr/>
        </p:nvSpPr>
        <p:spPr>
          <a:xfrm rot="5400000">
            <a:off x="384084" y="890244"/>
            <a:ext cx="513223" cy="521295"/>
          </a:xfrm>
          <a:prstGeom prst="corner">
            <a:avLst>
              <a:gd name="adj1" fmla="val 24019"/>
              <a:gd name="adj2" fmla="val 2628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L-Shape 8">
            <a:extLst>
              <a:ext uri="{FF2B5EF4-FFF2-40B4-BE49-F238E27FC236}">
                <a16:creationId xmlns:a16="http://schemas.microsoft.com/office/drawing/2014/main" id="{95268847-8E2B-4D77-8544-A9F5464943CD}"/>
              </a:ext>
            </a:extLst>
          </p:cNvPr>
          <p:cNvSpPr/>
          <p:nvPr/>
        </p:nvSpPr>
        <p:spPr>
          <a:xfrm rot="10800000">
            <a:off x="1248994" y="894280"/>
            <a:ext cx="513223" cy="521295"/>
          </a:xfrm>
          <a:prstGeom prst="corner">
            <a:avLst>
              <a:gd name="adj1" fmla="val 24019"/>
              <a:gd name="adj2" fmla="val 2628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L-Shape 9">
            <a:extLst>
              <a:ext uri="{FF2B5EF4-FFF2-40B4-BE49-F238E27FC236}">
                <a16:creationId xmlns:a16="http://schemas.microsoft.com/office/drawing/2014/main" id="{A3E4A851-0BEA-4BC4-A3E5-CC5269E6E747}"/>
              </a:ext>
            </a:extLst>
          </p:cNvPr>
          <p:cNvSpPr/>
          <p:nvPr/>
        </p:nvSpPr>
        <p:spPr>
          <a:xfrm rot="16200000">
            <a:off x="1248994" y="1794202"/>
            <a:ext cx="513223" cy="521295"/>
          </a:xfrm>
          <a:prstGeom prst="corner">
            <a:avLst>
              <a:gd name="adj1" fmla="val 24019"/>
              <a:gd name="adj2" fmla="val 26287"/>
            </a:avLst>
          </a:prstGeom>
          <a:solidFill>
            <a:srgbClr val="C0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6293651-BD65-4C38-A451-8CEE7311DCFA}"/>
              </a:ext>
            </a:extLst>
          </p:cNvPr>
          <p:cNvSpPr/>
          <p:nvPr/>
        </p:nvSpPr>
        <p:spPr>
          <a:xfrm>
            <a:off x="1098468" y="3574473"/>
            <a:ext cx="237506" cy="225631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Oval 5">
            <a:extLst>
              <a:ext uri="{FF2B5EF4-FFF2-40B4-BE49-F238E27FC236}">
                <a16:creationId xmlns:a16="http://schemas.microsoft.com/office/drawing/2014/main" id="{0433844D-C18E-4DD5-89BF-A26A8E9A642C}"/>
              </a:ext>
            </a:extLst>
          </p:cNvPr>
          <p:cNvSpPr/>
          <p:nvPr/>
        </p:nvSpPr>
        <p:spPr>
          <a:xfrm>
            <a:off x="1892300" y="3574472"/>
            <a:ext cx="237506" cy="225631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D826E269-179C-4631-B238-C6BF7176BEF6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rgbClr val="ED7D31">
                <a:shade val="45000"/>
                <a:satMod val="135000"/>
              </a:srgb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778" b="94667" l="3556" r="94667">
                        <a14:foregroundMark x1="59556" y1="39556" x2="68444" y2="38667"/>
                        <a14:foregroundMark x1="95111" y1="60889" x2="91111" y2="59556"/>
                        <a14:foregroundMark x1="91556" y1="85333" x2="91556" y2="85333"/>
                        <a14:foregroundMark x1="75556" y1="93333" x2="75556" y2="93333"/>
                        <a14:foregroundMark x1="58222" y1="87111" x2="58222" y2="87111"/>
                        <a14:foregroundMark x1="50667" y1="94667" x2="50667" y2="94667"/>
                        <a14:foregroundMark x1="75111" y1="95111" x2="75111" y2="95111"/>
                        <a14:foregroundMark x1="74667" y1="93778" x2="74667" y2="93778"/>
                        <a14:foregroundMark x1="36889" y1="72000" x2="36889" y2="72000"/>
                        <a14:foregroundMark x1="27111" y1="17778" x2="27111" y2="17778"/>
                        <a14:foregroundMark x1="6222" y1="10667" x2="5778" y2="10667"/>
                        <a14:foregroundMark x1="3556" y1="10667" x2="3556" y2="10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058" y="4821028"/>
            <a:ext cx="1545093" cy="154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317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Chessboard Mathematics Board game, chess, game, symmetry, black png |  PNGWing">
            <a:extLst>
              <a:ext uri="{FF2B5EF4-FFF2-40B4-BE49-F238E27FC236}">
                <a16:creationId xmlns:a16="http://schemas.microsoft.com/office/drawing/2014/main" id="{5EEE4468-3B89-47E1-9235-02AD436998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0435" y1="20435" x2="27826" y2="20435"/>
                        <a14:foregroundMark x1="35978" y1="28551" x2="35000" y2="32174"/>
                        <a14:foregroundMark x1="41739" y1="21884" x2="41957" y2="24203"/>
                        <a14:foregroundMark x1="46413" y1="28261" x2="45870" y2="32319"/>
                        <a14:foregroundMark x1="30109" y1="37536" x2="41522" y2="47971"/>
                        <a14:foregroundMark x1="41522" y1="47971" x2="56087" y2="51449"/>
                        <a14:foregroundMark x1="38043" y1="37971" x2="56739" y2="45072"/>
                        <a14:foregroundMark x1="42500" y1="36232" x2="63370" y2="36957"/>
                        <a14:foregroundMark x1="53370" y1="22609" x2="60870" y2="46232"/>
                        <a14:foregroundMark x1="56739" y1="27246" x2="60217" y2="48261"/>
                        <a14:foregroundMark x1="57609" y1="29130" x2="64348" y2="34928"/>
                        <a14:foregroundMark x1="63370" y1="35797" x2="65652" y2="47826"/>
                        <a14:foregroundMark x1="66630" y1="32464" x2="67283" y2="46232"/>
                        <a14:foregroundMark x1="64130" y1="22319" x2="71848" y2="38986"/>
                        <a14:foregroundMark x1="71848" y1="38986" x2="70000" y2="78406"/>
                        <a14:foregroundMark x1="71304" y1="76957" x2="61957" y2="64203"/>
                        <a14:foregroundMark x1="61957" y1="64203" x2="63478" y2="49130"/>
                        <a14:foregroundMark x1="63478" y1="49130" x2="70000" y2="31304"/>
                        <a14:foregroundMark x1="70000" y1="31304" x2="70543" y2="30435"/>
                        <a14:foregroundMark x1="59457" y1="53333" x2="59130" y2="75942"/>
                        <a14:foregroundMark x1="59130" y1="75942" x2="59783" y2="78551"/>
                        <a14:foregroundMark x1="41196" y1="52609" x2="50652" y2="63913"/>
                        <a14:foregroundMark x1="50652" y1="63913" x2="53587" y2="70290"/>
                        <a14:foregroundMark x1="53587" y1="70290" x2="54239" y2="70580"/>
                        <a14:foregroundMark x1="27717" y1="52899" x2="48261" y2="78406"/>
                        <a14:foregroundMark x1="29239" y1="69855" x2="36196" y2="7898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087" t="17493" r="25707" b="17695"/>
          <a:stretch/>
        </p:blipFill>
        <p:spPr bwMode="auto">
          <a:xfrm>
            <a:off x="4587240" y="1554479"/>
            <a:ext cx="2646998" cy="4259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55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nter image description here - brown and white chess board PNG image with  transparent background | TOPpng">
            <a:extLst>
              <a:ext uri="{FF2B5EF4-FFF2-40B4-BE49-F238E27FC236}">
                <a16:creationId xmlns:a16="http://schemas.microsoft.com/office/drawing/2014/main" id="{7A4AFEC7-4F3B-4E46-B47E-A038A613C7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clrChange>
              <a:clrFrom>
                <a:srgbClr val="EDEDED"/>
              </a:clrFrom>
              <a:clrTo>
                <a:srgbClr val="EDEDED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85" t="1751" r="25179" b="1527"/>
          <a:stretch/>
        </p:blipFill>
        <p:spPr bwMode="auto">
          <a:xfrm>
            <a:off x="4092575" y="53340"/>
            <a:ext cx="4159885" cy="66332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955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ow to detect a simple 2D chessboard with pieces on it? - Stack Overflow">
            <a:extLst>
              <a:ext uri="{FF2B5EF4-FFF2-40B4-BE49-F238E27FC236}">
                <a16:creationId xmlns:a16="http://schemas.microsoft.com/office/drawing/2014/main" id="{D35AA18F-921A-4CAE-A1C7-CAFA224600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83" t="1342" r="25161" b="4331"/>
          <a:stretch/>
        </p:blipFill>
        <p:spPr bwMode="auto">
          <a:xfrm>
            <a:off x="3940175" y="92075"/>
            <a:ext cx="4034902" cy="646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93C07C9-0C97-4261-86F7-EC23A68249F0}"/>
              </a:ext>
            </a:extLst>
          </p:cNvPr>
          <p:cNvSpPr txBox="1"/>
          <p:nvPr/>
        </p:nvSpPr>
        <p:spPr>
          <a:xfrm>
            <a:off x="3940176" y="6014905"/>
            <a:ext cx="80799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(-320, </a:t>
            </a:r>
          </a:p>
          <a:p>
            <a:r>
              <a:rPr lang="en-US" altLang="ko-KR" sz="1100" dirty="0"/>
              <a:t>      -570)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37460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22</Words>
  <Application>Microsoft Office PowerPoint</Application>
  <PresentationFormat>Widescreen</PresentationFormat>
  <Paragraphs>17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Dongkyu DOO</dc:creator>
  <cp:lastModifiedBy>두기수</cp:lastModifiedBy>
  <cp:revision>11</cp:revision>
  <dcterms:created xsi:type="dcterms:W3CDTF">2021-07-04T15:21:51Z</dcterms:created>
  <dcterms:modified xsi:type="dcterms:W3CDTF">2022-01-25T10:55:38Z</dcterms:modified>
</cp:coreProperties>
</file>