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1892300" y="3574472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8" y="4821028"/>
            <a:ext cx="1545093" cy="1545093"/>
          </a:xfrm>
          <a:prstGeom prst="rect">
            <a:avLst/>
          </a:prstGeom>
        </p:spPr>
      </p:pic>
      <p:pic>
        <p:nvPicPr>
          <p:cNvPr id="1026" name="Picture 2" descr="Yellow Thunderbolt Transparent | PNG All">
            <a:extLst>
              <a:ext uri="{FF2B5EF4-FFF2-40B4-BE49-F238E27FC236}">
                <a16:creationId xmlns:a16="http://schemas.microsoft.com/office/drawing/2014/main" id="{5D042FC9-1411-4DE9-AD39-ACB7D15B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16" y="4686301"/>
            <a:ext cx="1340584" cy="173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두기수</cp:lastModifiedBy>
  <cp:revision>12</cp:revision>
  <dcterms:created xsi:type="dcterms:W3CDTF">2021-07-04T15:21:51Z</dcterms:created>
  <dcterms:modified xsi:type="dcterms:W3CDTF">2022-03-27T08:35:11Z</dcterms:modified>
</cp:coreProperties>
</file>