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1098468" y="3574473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Dongkyu</cp:lastModifiedBy>
  <cp:revision>7</cp:revision>
  <dcterms:created xsi:type="dcterms:W3CDTF">2021-07-04T15:21:51Z</dcterms:created>
  <dcterms:modified xsi:type="dcterms:W3CDTF">2021-07-28T10:41:55Z</dcterms:modified>
</cp:coreProperties>
</file>