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84" r:id="rId6"/>
    <p:sldId id="274" r:id="rId7"/>
    <p:sldId id="285" r:id="rId8"/>
    <p:sldId id="286" r:id="rId9"/>
    <p:sldId id="288" r:id="rId10"/>
    <p:sldId id="276" r:id="rId11"/>
    <p:sldId id="267" r:id="rId12"/>
    <p:sldId id="270" r:id="rId13"/>
    <p:sldId id="271" r:id="rId14"/>
    <p:sldId id="272" r:id="rId15"/>
    <p:sldId id="287" r:id="rId16"/>
    <p:sldId id="283" r:id="rId17"/>
    <p:sldId id="27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412776"/>
            <a:ext cx="8784976" cy="147002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ПРОФЕССИЯ – ИНЖЕНЕР-МОСТОВИК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2780928"/>
            <a:ext cx="6400800" cy="1752600"/>
          </a:xfrm>
        </p:spPr>
        <p:txBody>
          <a:bodyPr/>
          <a:lstStyle/>
          <a:p>
            <a:r>
              <a:rPr lang="ru-RU" b="1" i="1" dirty="0" smtClean="0"/>
              <a:t>Коротко о главном</a:t>
            </a:r>
            <a:endParaRPr lang="ru-RU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524250" cy="13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6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ОБЯЗАННОСТИ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124744"/>
            <a:ext cx="73448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При выполнении должностных обязанностей инженер - строитель мостов и тоннелей должен:  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осуществлять руководство подчиненным персоналом при строительных и монтажных работах; 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обеспечить соблюдение технологии работ в соответствии с проектом объекта, действующими нормами и правилами; 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контролировать качество выполнения работ, включая подрядные организации; 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обеспечить правильное и безопасное применение машин, механизмов, инструмента оснастки подчиненным персоналом; 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проверять состояние и качество поступающих на объект узлов, материалов, сырья, элементов конструкции; 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контролировать состояние охраны труда на подведомственном участке; 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вести нормативно-техническую документацию.</a:t>
            </a:r>
          </a:p>
          <a:p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1451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ГДЕ ЭТОМУ УЧАТ?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06489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Московский автомобильно-дорожный государственный технический университет (МАДИ)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Петербургский государственный университет путей сообщения Императора Александра I</a:t>
            </a:r>
          </a:p>
          <a:p>
            <a:pPr algn="just">
              <a:buFont typeface="Arial" pitchFamily="34" charset="0"/>
              <a:buChar char="•"/>
            </a:pP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Российский университет транспорта</a:t>
            </a:r>
          </a:p>
          <a:p>
            <a:pPr algn="just">
              <a:buFont typeface="Arial" pitchFamily="34" charset="0"/>
              <a:buChar char="•"/>
            </a:pP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Дальневосточный государственный университет путей сообщения</a:t>
            </a:r>
          </a:p>
          <a:p>
            <a:pPr algn="just">
              <a:buFont typeface="Arial" pitchFamily="34" charset="0"/>
              <a:buChar char="•"/>
            </a:pP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Белгородский государственный технологический университет им. В.Г. Шухова</a:t>
            </a:r>
          </a:p>
          <a:p>
            <a:pPr algn="just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24041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СЛОЖНО ЛИ РАБОТАТЬ?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Как и в любой работе, сложно начинать. Нужно разобраться </a:t>
            </a:r>
            <a:br>
              <a:rPr lang="ru-RU" sz="2400" dirty="0" smtClean="0"/>
            </a:br>
            <a:r>
              <a:rPr lang="ru-RU" sz="2400" dirty="0" smtClean="0"/>
              <a:t>в специфике, если требуется, освоить профессиональное программное обеспечение, наработать определенный опыт. После этого все пойдет проще. </a:t>
            </a:r>
            <a:endParaRPr lang="ru-RU" sz="2400" dirty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Но работать надо много. По времени и по усилиям. </a:t>
            </a:r>
          </a:p>
        </p:txBody>
      </p:sp>
    </p:spTree>
    <p:extLst>
      <p:ext uri="{BB962C8B-B14F-4D97-AF65-F5344CB8AC3E}">
        <p14:creationId xmlns:p14="http://schemas.microsoft.com/office/powerpoint/2010/main" val="51444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РАСПРЕДЕЛЕНИЕ ВАКАНСИИ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1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Распределение вакансии "Инженер мостовик" по областям России</a:t>
            </a:r>
          </a:p>
        </p:txBody>
      </p:sp>
      <p:pic>
        <p:nvPicPr>
          <p:cNvPr id="4" name="Рисунок 3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492896"/>
            <a:ext cx="6425829" cy="37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016"/>
            <a:ext cx="8280920" cy="88870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ЗАРПЛАТА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Рейтинг областей России по уровню зарплаты для профессии "Инженер мостовик"</a:t>
            </a:r>
            <a:endParaRPr lang="ru-RU" sz="2400" dirty="0"/>
          </a:p>
        </p:txBody>
      </p:sp>
      <p:pic>
        <p:nvPicPr>
          <p:cNvPr id="4" name="Рисунок 3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916832"/>
            <a:ext cx="656364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8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016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ПЛЮСЫ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6964" y="1052736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Самый главный плюс любой профессиональной деятельности заключается в высокой заработной плате, а также </a:t>
            </a:r>
            <a:r>
              <a:rPr lang="ru-RU" sz="2800" smtClean="0"/>
              <a:t>в </a:t>
            </a:r>
            <a:r>
              <a:rPr lang="ru-RU" sz="2800" smtClean="0"/>
              <a:t>востребованности приобретенных </a:t>
            </a:r>
            <a:r>
              <a:rPr lang="ru-RU" sz="2800" dirty="0" smtClean="0"/>
              <a:t>профессиональных навыков. И надо сказать, что профессия строителя мостов и тоннелей именно такой и является.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232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016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МИНУСЫ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Что же касается недостатков данной специализации, то они кроются в том, что работа это сменная. Вполне возможно, что работать придется вахтовым методом, а значит, что выходные могут быть заняты так же, как и праздничные дни. Работа должна всегда выполняться в строгом соответствии с графиком и соблюдением ответственности.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45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ОТВЕТСТВЕННОСТЬ 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60848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Помимо ответственности, строитель должен обладать способностью грамотно и эффективно организовывать свой труд и труд подчиненных, то есть он должен уметь работать в команде. Кроме того, для такой профессии важна быстра и точная реакция, хорошее мышление, аналитические способности, хорошая физическая форма и </a:t>
            </a:r>
            <a:r>
              <a:rPr lang="ru-RU" sz="2800" dirty="0" err="1" smtClean="0"/>
              <a:t>стрессоустойчивость</a:t>
            </a:r>
            <a:r>
              <a:rPr lang="ru-RU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703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768" y="188640"/>
            <a:ext cx="8820472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КТО ТАКОЙ ИНЖЕНЕР-МОСТОВИК?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645272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Строитель мостов и тоннелей занимается проектированием мостов и транспортных тоннелей, принимает участие в их строительстве и эксплуатации, проводит испытания, обеспечивает содержание, ремонт, реконструкцию и усиление мостов и транспортных тоннелей.</a:t>
            </a:r>
          </a:p>
          <a:p>
            <a:pPr algn="just"/>
            <a:r>
              <a:rPr lang="ru-RU" sz="2400" dirty="0" smtClean="0"/>
              <a:t>Профессия дипломированного инженера, а тем более мостовика во всем мире является весьма престижной, уважаемой и потребность в этой профессии не исчезнет никогда. Достаточно посмотреть на карту нашей страны, чтобы понять, как в нашей стране еще мало дорог, а ни одна дорога не обходится без мостов.</a:t>
            </a:r>
          </a:p>
        </p:txBody>
      </p:sp>
    </p:spTree>
    <p:extLst>
      <p:ext uri="{BB962C8B-B14F-4D97-AF65-F5344CB8AC3E}">
        <p14:creationId xmlns:p14="http://schemas.microsoft.com/office/powerpoint/2010/main" val="14591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ПОКА ВРОДЕ ПОНЯТНО… А КАКИЕ БЫВАЮТ НАПРАВЛЕНИЯ ИЛИ СПЕЦИАЛИЗАЦИИ У ЭТОЙ ПРОФЕССИИ?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200783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И от них зависит, будут ли эти мосты серыми, некрасивыми, недолговечными, или же они будут современными уникальными архитектурными и инженерными сооружениями, долгое время приносящими пользу и радость людям.</a:t>
            </a:r>
          </a:p>
          <a:p>
            <a:pPr algn="just"/>
            <a:r>
              <a:rPr lang="ru-RU" sz="2400" dirty="0" smtClean="0"/>
              <a:t>Инженеры мостовики нужны и для поддержания мостов, тоннелей и других инженерных сооружений в рабочем состоянии. Это область диагностики, содержания, ремонта и реконструкции мостов и тоннелей. Измерительная аппаратура, современные методы обработки информации, грамотные технические решения и, как результат, - надежные и безопасные уникальные мостовые сооружения.</a:t>
            </a:r>
          </a:p>
        </p:txBody>
      </p:sp>
    </p:spTree>
    <p:extLst>
      <p:ext uri="{BB962C8B-B14F-4D97-AF65-F5344CB8AC3E}">
        <p14:creationId xmlns:p14="http://schemas.microsoft.com/office/powerpoint/2010/main" val="11770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768" y="188640"/>
            <a:ext cx="8820472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КТО ТАКОЙ ИНЖЕНЕР--МОСТОВИК?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Инженер-строитель мостов и тоннелей является техническим специалистом, который участвует в проектировании, строительстве, реконструкции и содержании мостовых переходов, мостов, путепроводов, тоннелей и эстакад различного назначения.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501008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успешной работы он должен знать и уметь использовать: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технологии заводского изготовления мостовых и тоннельных конструкций;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методы технического черчения и машинной графики;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топографические карты, геодезические приборы, методы производства геодезических работ;</a:t>
            </a:r>
          </a:p>
        </p:txBody>
      </p:sp>
    </p:spTree>
    <p:extLst>
      <p:ext uri="{BB962C8B-B14F-4D97-AF65-F5344CB8AC3E}">
        <p14:creationId xmlns:p14="http://schemas.microsoft.com/office/powerpoint/2010/main" val="32794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768" y="188640"/>
            <a:ext cx="8820472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КТО ТАКОЙ ИНЖЕНЕР-МЕХАНИК?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560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методы исследования горных пород, гидрогеологических и инженерно-геологических условий строительства;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основные физико-механические свойства грунтов и способы их определения;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рациональные типы конструкции фундаментов, методы их расчета и сооружения;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основные свойства строительных материалов, технологические методы изготовления из них элементов конструкций;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основные методы оценки и расчета прочности, жесткости и устойчивости строительных конструкций;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основы проектирования строительных конструкций инженерных сооружений.</a:t>
            </a:r>
          </a:p>
        </p:txBody>
      </p:sp>
    </p:spTree>
    <p:extLst>
      <p:ext uri="{BB962C8B-B14F-4D97-AF65-F5344CB8AC3E}">
        <p14:creationId xmlns:p14="http://schemas.microsoft.com/office/powerpoint/2010/main" val="35558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33265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ЧЕМ ЗАНИМАЕТСЯ ИНЖЕНЕР-МЕХАНИК НА РАБОТЕ?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Строительство мостов и тоннелей в нашей стране ведется постоянно, хотя и не очень активно. Помимо крупных инфраструктурных проектов постоянно строятся или реконструируются небольшие региональные объекты – мосты, тоннели, эстакады. Для обеспечения нормальной работы строительных компаний необходимо достаточно много профильных специалистов. Спрос и предложение на рынке труда по этой профессии в целом сбалансированы. Возможно для трудоустройства нужно будет переехать в другой регион. Профессия вообще предполагает частые командировки или работу вахтовым методом. </a:t>
            </a:r>
            <a:r>
              <a:rPr lang="ru-RU" sz="2400" dirty="0" err="1" smtClean="0"/>
              <a:t>Востребованность</a:t>
            </a:r>
            <a:r>
              <a:rPr lang="ru-RU" sz="2400" dirty="0" smtClean="0"/>
              <a:t> профессии средняя. Как правило, с трудоустройством проблем не возникает.</a:t>
            </a:r>
          </a:p>
        </p:txBody>
      </p:sp>
    </p:spTree>
    <p:extLst>
      <p:ext uri="{BB962C8B-B14F-4D97-AF65-F5344CB8AC3E}">
        <p14:creationId xmlns:p14="http://schemas.microsoft.com/office/powerpoint/2010/main" val="1023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33265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ЧЕМ ЗАНИМАЕТСЯ ИНЖЕНЕР-МЕХАНИК НА РАБОТЕ?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осуществлять руководство подчиненным персоналом при строительных и монтажных работах;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обеспечить соблюдение технологии работ в соответствии с проектом объекта, действующими нормами и правилами;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контролировать качество выполнения работ, включая подрядные организации;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обеспечить правильное и безопасное применение машин, механизмов, инструмента оснастки подчиненным персоналом;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проверять состояние и качество поступающих на объект узлов, материалов, сырья, элементов конструкции;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контролировать состояние охраны труда на подведомственном участке;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вести нормативно-техническую документацию.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27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33265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ДЛЯ КОГО ПОДХОДИТ ПРОФЕССИЯ ?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Профессия предполагает высокие физические и психологические нагрузки, разъездной характер работы, частые командировки.</a:t>
            </a:r>
          </a:p>
          <a:p>
            <a:r>
              <a:rPr lang="ru-RU" sz="2400" dirty="0" smtClean="0"/>
              <a:t>Данная специальность подходит тем, кто: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склонен к изучению технических учебных дисциплин;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обладает организационными способностями, имеет лидерские качества;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имеет инженерный склад ума, способен решать инженерные задачи;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дисциплинирован, ответственен, требователен;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мобилен и готов проводить большую часть времени на открытом воздухе;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умеет работать в команде, стресс устойчив. </a:t>
            </a:r>
          </a:p>
        </p:txBody>
      </p:sp>
    </p:spTree>
    <p:extLst>
      <p:ext uri="{BB962C8B-B14F-4D97-AF65-F5344CB8AC3E}">
        <p14:creationId xmlns:p14="http://schemas.microsoft.com/office/powerpoint/2010/main" val="6816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33265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КАРЬЕРА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ru-RU" sz="2400" dirty="0" smtClean="0"/>
              <a:t>     Карьерный рост может быть обеспечен при трудоустройстве в любую профильную организацию. Работа по специальности позволит занять руководящие посты, стать начальником участка, подразделения компании, ведущим специалистом. Направление подготовки позволяет работать в государственных структурах, контролирующих безопасное состояние и уровень эксплуатации мостов, тоннелей, других объектов транспортной инфраструктуры. Есть возможность построения карьеры на государственной службе.</a:t>
            </a:r>
          </a:p>
        </p:txBody>
      </p:sp>
    </p:spTree>
    <p:extLst>
      <p:ext uri="{BB962C8B-B14F-4D97-AF65-F5344CB8AC3E}">
        <p14:creationId xmlns:p14="http://schemas.microsoft.com/office/powerpoint/2010/main" val="39700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663</Words>
  <Application>Microsoft Office PowerPoint</Application>
  <PresentationFormat>Экран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ПРОФЕССИЯ – ИНЖЕНЕР-МОСТОВИК</vt:lpstr>
      <vt:lpstr>КТО ТАКОЙ ИНЖЕНЕР-МОСТОВИК?</vt:lpstr>
      <vt:lpstr>Презентация PowerPoint</vt:lpstr>
      <vt:lpstr>КТО ТАКОЙ ИНЖЕНЕР--МОСТОВИК?</vt:lpstr>
      <vt:lpstr>КТО ТАКОЙ ИНЖЕНЕР-МЕХАНИК?</vt:lpstr>
      <vt:lpstr>Презентация PowerPoint</vt:lpstr>
      <vt:lpstr>Презентация PowerPoint</vt:lpstr>
      <vt:lpstr>Презентация PowerPoint</vt:lpstr>
      <vt:lpstr>Презентация PowerPoint</vt:lpstr>
      <vt:lpstr>ОБЯЗАННОСТИ</vt:lpstr>
      <vt:lpstr>ГДЕ ЭТОМУ УЧАТ?</vt:lpstr>
      <vt:lpstr>СЛОЖНО ЛИ РАБОТАТЬ?</vt:lpstr>
      <vt:lpstr>РАСПРЕДЕЛЕНИЕ ВАКАНСИИ</vt:lpstr>
      <vt:lpstr>ЗАРПЛАТА</vt:lpstr>
      <vt:lpstr>ПЛЮСЫ</vt:lpstr>
      <vt:lpstr>МИНУСЫ</vt:lpstr>
      <vt:lpstr>ОТВЕТСТВЕННОСТЬ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ПРОФЕССИЯ - ПЕРЕВОДЧИК</dc:title>
  <dc:creator>Федяков Алексей Николаевич</dc:creator>
  <cp:lastModifiedBy>DK</cp:lastModifiedBy>
  <cp:revision>132</cp:revision>
  <dcterms:created xsi:type="dcterms:W3CDTF">2021-04-15T10:12:29Z</dcterms:created>
  <dcterms:modified xsi:type="dcterms:W3CDTF">2021-11-07T11:18:14Z</dcterms:modified>
</cp:coreProperties>
</file>