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6" r:id="rId11"/>
    <p:sldId id="262" r:id="rId12"/>
    <p:sldId id="263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A120-0D20-475B-81E2-6442C3B617A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B9A9-75B0-475F-AF65-32679ECEA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9833EA-B499-4B94-918E-D984BD10BB08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645D-284F-4AB1-B5F9-22000907C1A0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48DA-6B6E-4F8D-AE00-638A57953181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59DE-F1A1-4AA1-82A0-0DDB374FAECF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DD4C-9588-4A7D-998F-141A6E2C1A19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99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356-F5B5-4231-AAD8-32AE8E471F39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6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1CEC-D357-4DCB-B1F5-B5EC0C019F57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B7646D-50E1-47C0-B998-C8A381FB5F6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84DE5C-F279-48D9-A1F7-4BB183AE550E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E57F-0C2C-450A-A479-6AD2DAD52575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2B69-1C83-4FC1-A953-2EE550CA3C4A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4903-33C4-4BAD-95CE-640001A92676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35A4-7C35-4974-91B0-A3289D500BA4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960A-D929-4273-9B1E-97AE46B5FD8D}" type="datetime1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FAE3-FC79-4C56-A2F1-69A863FCF79D}" type="datetime1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FAA-8FAE-4166-93E5-D03333FA4789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56EE-7BC9-4553-85C9-65674250F6AB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8CDD4C-9588-4A7D-998F-141A6E2C1A19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ReviewFacts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Bazgan</a:t>
            </a:r>
            <a:r>
              <a:rPr lang="en-US"/>
              <a:t> </a:t>
            </a:r>
            <a:r>
              <a:rPr lang="en-US" err="1"/>
              <a:t>dorian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D750C-0355-4E60-9018-23B8659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1566"/>
            <a:ext cx="9905999" cy="41096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8B56F-FC6F-48A2-9FA4-D7F06EB8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23"/>
              </p:ext>
            </p:extLst>
          </p:nvPr>
        </p:nvGraphicFramePr>
        <p:xfrm>
          <a:off x="1141411" y="1681566"/>
          <a:ext cx="10077920" cy="500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8864">
                  <a:extLst>
                    <a:ext uri="{9D8B030D-6E8A-4147-A177-3AD203B41FA5}">
                      <a16:colId xmlns:a16="http://schemas.microsoft.com/office/drawing/2014/main" val="1387069023"/>
                    </a:ext>
                  </a:extLst>
                </a:gridCol>
                <a:gridCol w="3142304">
                  <a:extLst>
                    <a:ext uri="{9D8B030D-6E8A-4147-A177-3AD203B41FA5}">
                      <a16:colId xmlns:a16="http://schemas.microsoft.com/office/drawing/2014/main" val="2284090297"/>
                    </a:ext>
                  </a:extLst>
                </a:gridCol>
                <a:gridCol w="2015584">
                  <a:extLst>
                    <a:ext uri="{9D8B030D-6E8A-4147-A177-3AD203B41FA5}">
                      <a16:colId xmlns:a16="http://schemas.microsoft.com/office/drawing/2014/main" val="3384618195"/>
                    </a:ext>
                  </a:extLst>
                </a:gridCol>
                <a:gridCol w="2015584">
                  <a:extLst>
                    <a:ext uri="{9D8B030D-6E8A-4147-A177-3AD203B41FA5}">
                      <a16:colId xmlns:a16="http://schemas.microsoft.com/office/drawing/2014/main" val="1972828953"/>
                    </a:ext>
                  </a:extLst>
                </a:gridCol>
                <a:gridCol w="2015584">
                  <a:extLst>
                    <a:ext uri="{9D8B030D-6E8A-4147-A177-3AD203B41FA5}">
                      <a16:colId xmlns:a16="http://schemas.microsoft.com/office/drawing/2014/main" val="863551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Cuvinte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cheie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Clasificare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corectă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Clasificare</a:t>
                      </a:r>
                      <a:r>
                        <a:rPr lang="en-US" sz="1600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Predicție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foraje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fântâni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foraje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fântâni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</a:t>
                      </a:r>
                      <a:r>
                        <a:rPr lang="ro-RO" sz="1600" dirty="0"/>
                        <a:t>t</a:t>
                      </a:r>
                      <a:r>
                        <a:rPr lang="en-US" sz="1600" dirty="0"/>
                        <a:t>e</a:t>
                      </a:r>
                      <a:r>
                        <a:rPr lang="ro-RO" sz="1600" dirty="0"/>
                        <a:t>g</a:t>
                      </a:r>
                      <a:r>
                        <a:rPr lang="en-US" sz="1600" dirty="0" err="1"/>
                        <a:t>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foraje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fântâni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constructii</a:t>
                      </a:r>
                      <a:r>
                        <a:rPr lang="en-US" sz="1600" dirty="0"/>
                        <a:t>, 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 un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din </a:t>
                      </a:r>
                      <a:r>
                        <a:rPr lang="en-US" sz="1600" dirty="0" err="1"/>
                        <a:t>fiecare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categorie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greșit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en-US" sz="1600" dirty="0" err="1"/>
                        <a:t>cuvinte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constructii</a:t>
                      </a:r>
                      <a:r>
                        <a:rPr lang="en-US" sz="1600" dirty="0"/>
                        <a:t>, 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mobilă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en-US" sz="1600" dirty="0" err="1"/>
                        <a:t>cuvinte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constructii</a:t>
                      </a:r>
                      <a:r>
                        <a:rPr lang="en-US" sz="1600" dirty="0"/>
                        <a:t>, 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foraje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fântâni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corect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cuvânt</a:t>
                      </a:r>
                      <a:r>
                        <a:rPr lang="en-US" sz="1600" baseline="0" dirty="0"/>
                        <a:t> </a:t>
                      </a:r>
                      <a:r>
                        <a:rPr lang="ro-RO" sz="1600" baseline="0" dirty="0"/>
                        <a:t>foraje </a:t>
                      </a:r>
                      <a:r>
                        <a:rPr lang="en-US" sz="1600" dirty="0" err="1"/>
                        <a:t>fântâni</a:t>
                      </a:r>
                      <a:r>
                        <a:rPr lang="en-US" sz="1600" baseline="0" dirty="0"/>
                        <a:t>, 1 </a:t>
                      </a:r>
                      <a:r>
                        <a:rPr lang="en-US" sz="1600" baseline="0" dirty="0" err="1"/>
                        <a:t>cuvânt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foraje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fântâni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construcții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greșit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4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7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</a:t>
            </a:r>
            <a:r>
              <a:rPr lang="en-US" dirty="0"/>
              <a:t>e</a:t>
            </a:r>
            <a:r>
              <a:rPr lang="ro-RO" dirty="0"/>
              <a:t>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4812-7890-41C0-B4D9-A5E2F5A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Concluzii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propusă</a:t>
            </a:r>
            <a:r>
              <a:rPr lang="en-US" dirty="0"/>
              <a:t> are ca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răspândirea</a:t>
            </a:r>
            <a:r>
              <a:rPr lang="en-US" dirty="0"/>
              <a:t> </a:t>
            </a:r>
            <a:r>
              <a:rPr lang="en-US" dirty="0" err="1"/>
              <a:t>recenziilor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ro-RO" dirty="0"/>
              <a:t>, nu doar la alegerea unor produse, cât si la anumite servicii.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Ușurează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, </a:t>
            </a:r>
            <a:r>
              <a:rPr lang="en-US" dirty="0" err="1"/>
              <a:t>punând</a:t>
            </a:r>
            <a:r>
              <a:rPr lang="en-US" dirty="0"/>
              <a:t> la </a:t>
            </a:r>
            <a:r>
              <a:rPr lang="en-US" dirty="0" err="1"/>
              <a:t>dispoziție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review-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organizat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ca </a:t>
            </a:r>
            <a:r>
              <a:rPr lang="en-US" dirty="0" err="1"/>
              <a:t>aceștia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parte;</a:t>
            </a:r>
            <a:endParaRPr lang="ro-RO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0E5B-5441-4CE2-9E86-9F84D7FC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de </a:t>
            </a:r>
            <a:r>
              <a:rPr lang="en-US" dirty="0" err="1"/>
              <a:t>imbunatatire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optimiza</a:t>
            </a:r>
            <a:r>
              <a:rPr lang="en-US" dirty="0"/>
              <a:t> </a:t>
            </a:r>
            <a:r>
              <a:rPr lang="en-US" dirty="0" err="1"/>
              <a:t>aplicația</a:t>
            </a:r>
            <a:r>
              <a:rPr lang="en-US" dirty="0"/>
              <a:t>, m-am </a:t>
            </a:r>
            <a:r>
              <a:rPr lang="en-US" dirty="0" err="1"/>
              <a:t>gândit</a:t>
            </a:r>
            <a:r>
              <a:rPr lang="en-US" dirty="0"/>
              <a:t> la o </a:t>
            </a:r>
            <a:r>
              <a:rPr lang="en-US" dirty="0" err="1"/>
              <a:t>îmbunătățire</a:t>
            </a:r>
            <a:r>
              <a:rPr lang="en-US" dirty="0"/>
              <a:t> a </a:t>
            </a:r>
            <a:r>
              <a:rPr lang="en-US" dirty="0" err="1"/>
              <a:t>algoritmului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la un set de date de </a:t>
            </a:r>
            <a:r>
              <a:rPr lang="en-US" dirty="0" err="1"/>
              <a:t>antrenament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ample, </a:t>
            </a:r>
            <a:r>
              <a:rPr lang="en-US" dirty="0" err="1"/>
              <a:t>crescând</a:t>
            </a:r>
            <a:r>
              <a:rPr lang="en-US" dirty="0"/>
              <a:t>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clasificări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a-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popularitatea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extinsă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culturi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țări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locație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adaptată</a:t>
            </a:r>
            <a:r>
              <a:rPr lang="en-US" dirty="0"/>
              <a:t> la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regiunii</a:t>
            </a:r>
            <a:r>
              <a:rPr lang="en-US" dirty="0"/>
              <a:t> respective.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6E837-C234-46ED-9EF4-4C14E37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Intrebari?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https://github.com/ddorian12/Licenta2018BazganDorian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B1EB8-CD16-4C2C-B707-C6963DA8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000" dirty="0"/>
              <a:t>Context</a:t>
            </a:r>
            <a:endParaRPr lang="en-US" sz="2000" dirty="0"/>
          </a:p>
          <a:p>
            <a:pPr lvl="1"/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zilele</a:t>
            </a:r>
            <a:r>
              <a:rPr lang="en-US" sz="1800" dirty="0"/>
              <a:t> </a:t>
            </a:r>
            <a:r>
              <a:rPr lang="en-US" sz="1800" dirty="0" err="1"/>
              <a:t>noastre</a:t>
            </a:r>
            <a:r>
              <a:rPr lang="en-US" sz="1800" dirty="0"/>
              <a:t>, </a:t>
            </a:r>
            <a:r>
              <a:rPr lang="en-US" sz="1800" dirty="0" err="1"/>
              <a:t>majoritatea</a:t>
            </a:r>
            <a:r>
              <a:rPr lang="en-US" sz="1800" dirty="0"/>
              <a:t> </a:t>
            </a:r>
            <a:r>
              <a:rPr lang="en-US" sz="1800" dirty="0" err="1"/>
              <a:t>oamenilor</a:t>
            </a:r>
            <a:r>
              <a:rPr lang="en-US" sz="1800" dirty="0"/>
              <a:t> </a:t>
            </a:r>
            <a:r>
              <a:rPr lang="en-US" sz="1800" dirty="0" err="1"/>
              <a:t>achizi</a:t>
            </a:r>
            <a:r>
              <a:rPr lang="ro-RO" sz="1800" dirty="0"/>
              <a:t>ț</a:t>
            </a:r>
            <a:r>
              <a:rPr lang="en-US" sz="1800" dirty="0" err="1"/>
              <a:t>ionează</a:t>
            </a:r>
            <a:r>
              <a:rPr lang="en-US" sz="1800" dirty="0"/>
              <a:t> diverse </a:t>
            </a:r>
            <a:r>
              <a:rPr lang="en-US" sz="1800" dirty="0" err="1"/>
              <a:t>lucruri</a:t>
            </a:r>
            <a:r>
              <a:rPr lang="en-US" sz="1800" dirty="0"/>
              <a:t> de pe internet, </a:t>
            </a:r>
            <a:r>
              <a:rPr lang="en-US" sz="1800" dirty="0" err="1"/>
              <a:t>după</a:t>
            </a:r>
            <a:r>
              <a:rPr lang="en-US" sz="1800" dirty="0"/>
              <a:t> un </a:t>
            </a:r>
            <a:r>
              <a:rPr lang="en-US" sz="1800" dirty="0" err="1"/>
              <a:t>anumit</a:t>
            </a:r>
            <a:r>
              <a:rPr lang="en-US" sz="1800" dirty="0"/>
              <a:t> </a:t>
            </a:r>
            <a:r>
              <a:rPr lang="en-US" sz="1800" dirty="0" err="1"/>
              <a:t>studiu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prealabil</a:t>
            </a:r>
            <a:r>
              <a:rPr lang="en-US" sz="1800" dirty="0"/>
              <a:t>;</a:t>
            </a:r>
          </a:p>
          <a:p>
            <a:pPr lvl="1"/>
            <a:r>
              <a:rPr lang="en-US" sz="1800" dirty="0"/>
              <a:t>Un </a:t>
            </a:r>
            <a:r>
              <a:rPr lang="en-US" sz="1800" dirty="0" err="1"/>
              <a:t>rol</a:t>
            </a:r>
            <a:r>
              <a:rPr lang="en-US" sz="1800" dirty="0"/>
              <a:t> important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luarea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decizii</a:t>
            </a:r>
            <a:r>
              <a:rPr lang="en-US" sz="1800" dirty="0"/>
              <a:t> de </a:t>
            </a:r>
            <a:r>
              <a:rPr lang="en-US" sz="1800" dirty="0" err="1"/>
              <a:t>achiziție</a:t>
            </a:r>
            <a:r>
              <a:rPr lang="en-US" sz="1800" dirty="0"/>
              <a:t> </a:t>
            </a:r>
            <a:r>
              <a:rPr lang="en-US" sz="1800" dirty="0" err="1"/>
              <a:t>îl</a:t>
            </a:r>
            <a:r>
              <a:rPr lang="en-US" sz="1800" dirty="0"/>
              <a:t> au </a:t>
            </a:r>
            <a:r>
              <a:rPr lang="en-US" sz="1800" dirty="0" err="1"/>
              <a:t>părerile</a:t>
            </a:r>
            <a:r>
              <a:rPr lang="en-US" sz="1800" dirty="0"/>
              <a:t> </a:t>
            </a:r>
            <a:r>
              <a:rPr lang="en-US" sz="1800" dirty="0" err="1"/>
              <a:t>altor</a:t>
            </a:r>
            <a:r>
              <a:rPr lang="en-US" sz="1800" dirty="0"/>
              <a:t> </a:t>
            </a:r>
            <a:r>
              <a:rPr lang="en-US" sz="1800" dirty="0" err="1"/>
              <a:t>oameni</a:t>
            </a:r>
            <a:r>
              <a:rPr lang="en-US" sz="1800" dirty="0"/>
              <a:t> </a:t>
            </a:r>
            <a:r>
              <a:rPr lang="en-US" sz="1800" dirty="0" err="1"/>
              <a:t>exprimate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recenzii</a:t>
            </a:r>
            <a:r>
              <a:rPr lang="en-US" sz="1800" dirty="0"/>
              <a:t>, care au </a:t>
            </a:r>
            <a:r>
              <a:rPr lang="en-US" sz="1800" dirty="0" err="1"/>
              <a:t>achiziționat</a:t>
            </a:r>
            <a:r>
              <a:rPr lang="en-US" sz="1800" dirty="0"/>
              <a:t> la </a:t>
            </a:r>
            <a:r>
              <a:rPr lang="en-US" sz="1800" dirty="0" err="1"/>
              <a:t>rândul</a:t>
            </a:r>
            <a:r>
              <a:rPr lang="en-US" sz="1800" dirty="0"/>
              <a:t> </a:t>
            </a:r>
            <a:r>
              <a:rPr lang="en-US" sz="1800" dirty="0" err="1"/>
              <a:t>lor</a:t>
            </a:r>
            <a:r>
              <a:rPr lang="en-US" sz="1800" dirty="0"/>
              <a:t> </a:t>
            </a:r>
            <a:r>
              <a:rPr lang="en-US" sz="1800" dirty="0" err="1"/>
              <a:t>acel</a:t>
            </a:r>
            <a:r>
              <a:rPr lang="en-US" sz="1800" dirty="0"/>
              <a:t> </a:t>
            </a:r>
            <a:r>
              <a:rPr lang="en-US" sz="1800" dirty="0" err="1"/>
              <a:t>produs</a:t>
            </a:r>
            <a:r>
              <a:rPr lang="en-US" sz="1800" dirty="0"/>
              <a:t>;</a:t>
            </a:r>
          </a:p>
          <a:p>
            <a:pPr lvl="1"/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recenzie</a:t>
            </a:r>
            <a:r>
              <a:rPr lang="en-US" sz="1800" dirty="0"/>
              <a:t>, </a:t>
            </a:r>
            <a:r>
              <a:rPr lang="en-US" sz="1800" dirty="0" err="1"/>
              <a:t>utilizatorii</a:t>
            </a:r>
            <a:r>
              <a:rPr lang="en-US" sz="1800" dirty="0"/>
              <a:t> </a:t>
            </a:r>
            <a:r>
              <a:rPr lang="en-US" sz="1800" dirty="0" err="1"/>
              <a:t>cataloghează</a:t>
            </a:r>
            <a:r>
              <a:rPr lang="en-US" sz="1800" dirty="0"/>
              <a:t> un </a:t>
            </a:r>
            <a:r>
              <a:rPr lang="en-US" sz="1800" dirty="0" err="1"/>
              <a:t>anumit</a:t>
            </a:r>
            <a:r>
              <a:rPr lang="en-US" sz="1800" dirty="0"/>
              <a:t> </a:t>
            </a:r>
            <a:r>
              <a:rPr lang="en-US" sz="1800" dirty="0" err="1"/>
              <a:t>produs</a:t>
            </a:r>
            <a:r>
              <a:rPr lang="en-US" sz="1800" dirty="0"/>
              <a:t> la un standard de </a:t>
            </a:r>
            <a:r>
              <a:rPr lang="en-US" sz="1800" dirty="0" err="1"/>
              <a:t>calitate</a:t>
            </a:r>
            <a:r>
              <a:rPr lang="en-US" sz="1800" dirty="0"/>
              <a:t>, pe care </a:t>
            </a:r>
            <a:r>
              <a:rPr lang="en-US" sz="1800" dirty="0" err="1"/>
              <a:t>îl</a:t>
            </a:r>
            <a:r>
              <a:rPr lang="en-US" sz="1800" dirty="0"/>
              <a:t> fac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celorlalți</a:t>
            </a:r>
            <a:r>
              <a:rPr lang="en-US" sz="1800" dirty="0"/>
              <a:t>;</a:t>
            </a:r>
          </a:p>
          <a:p>
            <a:r>
              <a:rPr lang="ro-RO" sz="2200" dirty="0"/>
              <a:t>Exemplu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dirty="0"/>
              <a:t>TrustPilot, Consumer Reports,  Yelp, Online Review, Go4it, Mobilissimo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AD84-6EA3-4AED-8AE2-5184349E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DB2-4312-4911-AAB3-1E5E23B0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AAE9-E460-45ED-9ABD-397BFC92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Descriere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ro-RO" sz="1800" dirty="0"/>
              <a:t>Site-urile de review-uri din România sunt limitate, în general, pe evaluarea de produse materiale.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ro-RO" sz="1800" dirty="0"/>
              <a:t>Site-urile de acest tip existențe la ora actuală forțează utilizatorul la navigarea către o anumită firmă, dintr-o anumită categorie, pentru a adăuga un review.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ro-RO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86C3F-373D-45B9-B186-0490B43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Problemă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Motivați</a:t>
            </a:r>
            <a:r>
              <a:rPr lang="en-US" sz="2000" dirty="0"/>
              <a:t>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it-IT" sz="1800" dirty="0"/>
              <a:t>Realizarea unei aplicații pentru crearea unei comunităti care să se ajute reciproc pe baza experientelor comune.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en-US" sz="1800" dirty="0" err="1"/>
              <a:t>Lipsa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aplicații</a:t>
            </a:r>
            <a:r>
              <a:rPr lang="en-US" sz="1800" dirty="0"/>
              <a:t> de review-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ro-RO" sz="1800" dirty="0"/>
              <a:t>in Romania, </a:t>
            </a:r>
            <a:r>
              <a:rPr lang="en-US" sz="1800" dirty="0"/>
              <a:t>care </a:t>
            </a:r>
            <a:r>
              <a:rPr lang="en-US" sz="1800" dirty="0" err="1"/>
              <a:t>să</a:t>
            </a:r>
            <a:r>
              <a:rPr lang="en-US" sz="1800" dirty="0"/>
              <a:t> fie </a:t>
            </a:r>
            <a:r>
              <a:rPr lang="en-US" sz="1800" dirty="0" err="1"/>
              <a:t>orientată</a:t>
            </a:r>
            <a:r>
              <a:rPr lang="en-US" sz="1800" dirty="0"/>
              <a:t> </a:t>
            </a:r>
            <a:r>
              <a:rPr lang="en-US" sz="1800" dirty="0" err="1"/>
              <a:t>către</a:t>
            </a:r>
            <a:r>
              <a:rPr lang="en-US" sz="1800" dirty="0"/>
              <a:t> </a:t>
            </a:r>
            <a:r>
              <a:rPr lang="en-US" sz="1800" dirty="0" err="1"/>
              <a:t>domenii</a:t>
            </a:r>
            <a:r>
              <a:rPr lang="en-US" sz="1800" dirty="0"/>
              <a:t> de </a:t>
            </a:r>
            <a:r>
              <a:rPr lang="en-US" sz="1800" dirty="0" err="1"/>
              <a:t>activitate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nu </a:t>
            </a:r>
            <a:r>
              <a:rPr lang="en-US" sz="1800" dirty="0" err="1"/>
              <a:t>către</a:t>
            </a:r>
            <a:r>
              <a:rPr lang="en-US" sz="1800" dirty="0"/>
              <a:t> </a:t>
            </a:r>
            <a:r>
              <a:rPr lang="en-US" sz="1800" dirty="0" err="1"/>
              <a:t>produse</a:t>
            </a:r>
            <a:r>
              <a:rPr lang="en-US" sz="1800" dirty="0"/>
              <a:t>, </a:t>
            </a:r>
            <a:r>
              <a:rPr lang="en-US" sz="1800" dirty="0" err="1"/>
              <a:t>obiecte</a:t>
            </a:r>
            <a:r>
              <a:rPr lang="en-US" sz="1800" dirty="0"/>
              <a:t> </a:t>
            </a:r>
            <a:r>
              <a:rPr lang="en-US" sz="1800" dirty="0" err="1"/>
              <a:t>materiale</a:t>
            </a:r>
            <a:r>
              <a:rPr lang="en-US" sz="1800" dirty="0"/>
              <a:t>.</a:t>
            </a:r>
            <a:endParaRPr lang="ro-RO" sz="1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8DDB-9111-4FC3-8015-466B0999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aplicațiilor</a:t>
            </a:r>
            <a:r>
              <a:rPr lang="en-US" dirty="0"/>
              <a:t> de </a:t>
            </a:r>
            <a:r>
              <a:rPr lang="en-US" dirty="0" err="1"/>
              <a:t>acest</a:t>
            </a:r>
            <a:r>
              <a:rPr lang="en-US" dirty="0"/>
              <a:t> tip din </a:t>
            </a:r>
            <a:r>
              <a:rPr lang="en-US" dirty="0" err="1"/>
              <a:t>mediul</a:t>
            </a:r>
            <a:r>
              <a:rPr lang="en-US" dirty="0"/>
              <a:t> online actual,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propusă</a:t>
            </a:r>
            <a:r>
              <a:rPr lang="en-US" dirty="0"/>
              <a:t> se </a:t>
            </a:r>
            <a:r>
              <a:rPr lang="en-US" dirty="0" err="1"/>
              <a:t>adresează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din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industrii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mobilă</a:t>
            </a:r>
            <a:r>
              <a:rPr lang="en-US" dirty="0"/>
              <a:t>, </a:t>
            </a:r>
            <a:r>
              <a:rPr lang="en-US" dirty="0" err="1"/>
              <a:t>construcții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foraje</a:t>
            </a:r>
            <a:r>
              <a:rPr lang="en-US" dirty="0"/>
              <a:t> </a:t>
            </a:r>
            <a:r>
              <a:rPr lang="en-US" dirty="0" err="1"/>
              <a:t>fântâni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locație</a:t>
            </a:r>
            <a:r>
              <a:rPr lang="en-US" dirty="0"/>
              <a:t> </a:t>
            </a:r>
            <a:r>
              <a:rPr lang="en-US" dirty="0" err="1"/>
              <a:t>virtuală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firmele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vizualizeze</a:t>
            </a:r>
            <a:r>
              <a:rPr lang="en-US" dirty="0"/>
              <a:t>/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recenzie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naviga</a:t>
            </a:r>
            <a:r>
              <a:rPr lang="en-US" dirty="0"/>
              <a:t> la site-ul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review-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, direct de pe prima </a:t>
            </a:r>
            <a:r>
              <a:rPr lang="en-US" dirty="0" err="1"/>
              <a:t>pagină</a:t>
            </a:r>
            <a:r>
              <a:rPr lang="en-US" dirty="0"/>
              <a:t>,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Bayes </a:t>
            </a:r>
            <a:r>
              <a:rPr lang="en-US" dirty="0" err="1"/>
              <a:t>Naiv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93E8-C020-41A8-B6F4-271065C7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Clasificatorul</a:t>
            </a:r>
            <a:r>
              <a:rPr lang="en-US" dirty="0"/>
              <a:t> Bayes </a:t>
            </a:r>
            <a:r>
              <a:rPr lang="en-US" dirty="0" err="1"/>
              <a:t>Naiv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Este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presupunerii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independent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</a:t>
            </a:r>
            <a:r>
              <a:rPr lang="en-US" dirty="0" err="1"/>
              <a:t>lucru</a:t>
            </a:r>
            <a:r>
              <a:rPr lang="en-US" dirty="0"/>
              <a:t> care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,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de Bayes </a:t>
            </a:r>
            <a:r>
              <a:rPr lang="en-US" dirty="0" err="1"/>
              <a:t>Naiv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r>
              <a:rPr lang="en-US" dirty="0"/>
              <a:t> sunt </a:t>
            </a:r>
            <a:r>
              <a:rPr lang="en-US" dirty="0" err="1"/>
              <a:t>reprezentate</a:t>
            </a:r>
            <a:r>
              <a:rPr lang="en-US" dirty="0"/>
              <a:t> sub forma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, care </a:t>
            </a:r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categoriile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(“bag of words”);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se </a:t>
            </a:r>
            <a:r>
              <a:rPr lang="en-US" dirty="0" err="1"/>
              <a:t>calculează</a:t>
            </a:r>
            <a:r>
              <a:rPr lang="en-US" dirty="0"/>
              <a:t> un </a:t>
            </a:r>
            <a:r>
              <a:rPr lang="en-US" dirty="0" err="1"/>
              <a:t>scor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cuvânt</a:t>
            </a:r>
            <a:r>
              <a:rPr lang="en-US" dirty="0"/>
              <a:t> din </a:t>
            </a:r>
            <a:r>
              <a:rPr lang="en-US" dirty="0" err="1"/>
              <a:t>recenzie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întâlnit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categoriei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it-IT" dirty="0"/>
              <a:t>Categoria clasificată de algoritm pentru respectivul review va fi categoria care a obținut cel mai mare scor;</a:t>
            </a:r>
          </a:p>
          <a:p>
            <a:pPr lvl="1"/>
            <a:r>
              <a:rPr lang="it-IT" dirty="0"/>
              <a:t>Altfel spus, review-ul conține cele mai multe cuvinte cheie din acea categorie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conduce </a:t>
            </a:r>
            <a:r>
              <a:rPr lang="en-US" dirty="0" err="1"/>
              <a:t>utilizatorul</a:t>
            </a:r>
            <a:r>
              <a:rPr lang="en-US" dirty="0"/>
              <a:t> la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firme</a:t>
            </a:r>
            <a:r>
              <a:rPr lang="en-US" dirty="0"/>
              <a:t>,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particularităților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introduce </a:t>
            </a:r>
            <a:r>
              <a:rPr lang="en-US" dirty="0" err="1"/>
              <a:t>în</a:t>
            </a:r>
            <a:r>
              <a:rPr lang="en-US" dirty="0"/>
              <a:t> bara de </a:t>
            </a:r>
            <a:r>
              <a:rPr lang="en-US" dirty="0" err="1"/>
              <a:t>căutare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de care are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căutări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condus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firme</a:t>
            </a:r>
            <a:r>
              <a:rPr lang="en-US" dirty="0"/>
              <a:t>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ex: "</a:t>
            </a:r>
            <a:r>
              <a:rPr lang="en-US" dirty="0" err="1"/>
              <a:t>dormitoare</a:t>
            </a:r>
            <a:r>
              <a:rPr lang="en-US" dirty="0"/>
              <a:t>", "</a:t>
            </a:r>
            <a:r>
              <a:rPr lang="en-US" dirty="0" err="1"/>
              <a:t>cabane</a:t>
            </a:r>
            <a:r>
              <a:rPr lang="en-US" dirty="0"/>
              <a:t>",  "bai"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Arhitectura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/>
              <a:t>ț</a:t>
            </a:r>
            <a:r>
              <a:rPr lang="en-US" sz="2000" dirty="0" err="1"/>
              <a:t>iei</a:t>
            </a:r>
            <a:r>
              <a:rPr lang="en-US" sz="2000" dirty="0"/>
              <a:t> respect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modelul</a:t>
            </a:r>
            <a:r>
              <a:rPr lang="en-US" sz="2000" dirty="0"/>
              <a:t> client-server: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6E05-F3FB-4A7E-AE1A-3E3E96F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36" y="3179387"/>
            <a:ext cx="79506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Autofit/>
          </a:bodyPr>
          <a:lstStyle/>
          <a:p>
            <a:r>
              <a:rPr lang="ro-RO" dirty="0"/>
              <a:t>Teste	</a:t>
            </a:r>
            <a:endParaRPr lang="en-US" dirty="0"/>
          </a:p>
          <a:p>
            <a:pPr lvl="1"/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teste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acuratețea</a:t>
            </a:r>
            <a:r>
              <a:rPr lang="en-US" dirty="0"/>
              <a:t> </a:t>
            </a:r>
            <a:r>
              <a:rPr lang="en-US" dirty="0" err="1"/>
              <a:t>prezicerilor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/>
              <a:t>Modelarea experimentelor</a:t>
            </a: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experimentelor</a:t>
            </a:r>
            <a:r>
              <a:rPr lang="en-US" dirty="0"/>
              <a:t>, am ales </a:t>
            </a:r>
            <a:r>
              <a:rPr lang="en-US" dirty="0" err="1"/>
              <a:t>câteva</a:t>
            </a:r>
            <a:r>
              <a:rPr lang="en-US" dirty="0"/>
              <a:t> review-</a:t>
            </a:r>
            <a:r>
              <a:rPr lang="en-US" dirty="0" err="1"/>
              <a:t>uri</a:t>
            </a:r>
            <a:r>
              <a:rPr lang="en-US" dirty="0"/>
              <a:t> de test </a:t>
            </a:r>
            <a:r>
              <a:rPr lang="en-US" dirty="0" err="1"/>
              <a:t>și</a:t>
            </a:r>
            <a:r>
              <a:rPr lang="en-US" dirty="0"/>
              <a:t> am </a:t>
            </a:r>
            <a:r>
              <a:rPr lang="en-US" dirty="0" err="1"/>
              <a:t>observat</a:t>
            </a:r>
            <a:r>
              <a:rPr lang="en-US" dirty="0"/>
              <a:t> cum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clasificate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</a:t>
            </a:r>
            <a:r>
              <a:rPr lang="en-US" dirty="0" err="1"/>
              <a:t>comparativ</a:t>
            </a:r>
            <a:r>
              <a:rPr lang="en-US" dirty="0"/>
              <a:t> cu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de 8 review-</a:t>
            </a:r>
            <a:r>
              <a:rPr lang="en-US" dirty="0" err="1"/>
              <a:t>uri</a:t>
            </a:r>
            <a:r>
              <a:rPr lang="en-US" dirty="0"/>
              <a:t>, </a:t>
            </a:r>
            <a:r>
              <a:rPr lang="en-US" dirty="0" err="1"/>
              <a:t>conținând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combinații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, </a:t>
            </a:r>
            <a:r>
              <a:rPr lang="en-US" dirty="0" err="1"/>
              <a:t>algoritmul</a:t>
            </a:r>
            <a:r>
              <a:rPr lang="en-US" dirty="0"/>
              <a:t> a </a:t>
            </a:r>
            <a:r>
              <a:rPr lang="en-US" dirty="0" err="1"/>
              <a:t>clasificat</a:t>
            </a:r>
            <a:r>
              <a:rPr lang="en-US" dirty="0"/>
              <a:t> 6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2 </a:t>
            </a:r>
            <a:r>
              <a:rPr lang="en-US" dirty="0" err="1"/>
              <a:t>greșit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, am </a:t>
            </a:r>
            <a:r>
              <a:rPr lang="en-US" dirty="0" err="1"/>
              <a:t>calculat</a:t>
            </a:r>
            <a:r>
              <a:rPr lang="en-US" dirty="0"/>
              <a:t> un </a:t>
            </a:r>
            <a:r>
              <a:rPr lang="en-US" dirty="0" err="1"/>
              <a:t>procent</a:t>
            </a:r>
            <a:r>
              <a:rPr lang="en-US" dirty="0"/>
              <a:t> de </a:t>
            </a:r>
            <a:r>
              <a:rPr lang="en-US" dirty="0" err="1"/>
              <a:t>acuratețe</a:t>
            </a:r>
            <a:r>
              <a:rPr lang="en-US" dirty="0"/>
              <a:t> de 75%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de test ales.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5308-5CF2-47E0-B979-F28D77D9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1505</TotalTime>
  <Words>747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ReviewFacts</vt:lpstr>
      <vt:lpstr>Problemă</vt:lpstr>
      <vt:lpstr>Problemă</vt:lpstr>
      <vt:lpstr>Problemă </vt:lpstr>
      <vt:lpstr>Soluția propusă</vt:lpstr>
      <vt:lpstr>Soluția propusă</vt:lpstr>
      <vt:lpstr>PowerPoint Presentation</vt:lpstr>
      <vt:lpstr>Arhitectură</vt:lpstr>
      <vt:lpstr>Experimente</vt:lpstr>
      <vt:lpstr>Experimente</vt:lpstr>
      <vt:lpstr>Demo</vt:lpstr>
      <vt:lpstr>Concluzii</vt:lpstr>
      <vt:lpstr>Concluzii</vt:lpstr>
      <vt:lpstr>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ReviewFacts</dc:title>
  <dc:creator>Dorian</dc:creator>
  <cp:lastModifiedBy>Dorian Bazgan</cp:lastModifiedBy>
  <cp:revision>114</cp:revision>
  <dcterms:created xsi:type="dcterms:W3CDTF">2018-06-25T17:38:57Z</dcterms:created>
  <dcterms:modified xsi:type="dcterms:W3CDTF">2018-06-29T21:35:50Z</dcterms:modified>
</cp:coreProperties>
</file>