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68" r:id="rId4"/>
    <p:sldId id="258" r:id="rId5"/>
    <p:sldId id="259" r:id="rId6"/>
    <p:sldId id="260" r:id="rId7"/>
    <p:sldId id="265" r:id="rId8"/>
    <p:sldId id="261" r:id="rId9"/>
    <p:sldId id="266" r:id="rId10"/>
    <p:sldId id="262" r:id="rId11"/>
    <p:sldId id="263" r:id="rId12"/>
    <p:sldId id="267"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20" d="100"/>
          <a:sy n="120" d="100"/>
        </p:scale>
        <p:origin x="2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D1A120-0D20-475B-81E2-6442C3B617AA}" type="datetimeFigureOut">
              <a:rPr lang="en-US" smtClean="0"/>
              <a:t>6/29/2018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4BB9A9-75B0-475F-AF65-32679ECEA68D}" type="slidenum">
              <a:rPr lang="en-US" smtClean="0"/>
              <a:t>‹#›</a:t>
            </a:fld>
            <a:endParaRPr lang="en-US"/>
          </a:p>
        </p:txBody>
      </p:sp>
    </p:spTree>
    <p:extLst>
      <p:ext uri="{BB962C8B-B14F-4D97-AF65-F5344CB8AC3E}">
        <p14:creationId xmlns:p14="http://schemas.microsoft.com/office/powerpoint/2010/main" val="3579898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E9833EA-B499-4B94-918E-D984BD10BB08}" type="datetime1">
              <a:rPr lang="en-US" smtClean="0"/>
              <a:t>6/29/2018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610645D-284F-4AB1-B5F9-22000907C1A0}" type="datetime1">
              <a:rPr lang="en-US" smtClean="0"/>
              <a:t>6/29/2018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7248DA-6B6E-4F8D-AE00-638A57953181}" type="datetime1">
              <a:rPr lang="en-US" smtClean="0"/>
              <a:t>6/29/2018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2459DE-F1A1-4AA1-82A0-0DDB374FAECF}" type="datetime1">
              <a:rPr lang="en-US" smtClean="0"/>
              <a:t>6/29/2018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FDA3D8-C22C-4BC9-999F-ADD3FB83B7A2}" type="datetime1">
              <a:rPr lang="en-US" smtClean="0"/>
              <a:t>6/29/2018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6DBB356-F5B5-4231-AAD8-32AE8E471F39}" type="datetime1">
              <a:rPr lang="en-US" smtClean="0"/>
              <a:t>6/29/2018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B651CEC-D357-4DCB-B1F5-B5EC0C019F57}" type="datetime1">
              <a:rPr lang="en-US" smtClean="0"/>
              <a:t>6/29/2018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B7646D-50E1-47C0-B998-C8A381FB5F67}" type="datetime1">
              <a:rPr lang="en-US" smtClean="0"/>
              <a:t>6/29/2018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84DE5C-F279-48D9-A1F7-4BB183AE550E}" type="datetime1">
              <a:rPr lang="en-US" smtClean="0"/>
              <a:t>6/29/2018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1CE57F-0C2C-450A-A479-6AD2DAD52575}" type="datetime1">
              <a:rPr lang="en-US" smtClean="0"/>
              <a:t>6/29/2018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892B69-1C83-4FC1-A953-2EE550CA3C4A}" type="datetime1">
              <a:rPr lang="en-US" smtClean="0"/>
              <a:t>6/29/2018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164903-33C4-4BAD-95CE-640001A92676}" type="datetime1">
              <a:rPr lang="en-US" smtClean="0"/>
              <a:t>6/29/2018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E335A4-7C35-4974-91B0-A3289D500BA4}" type="datetime1">
              <a:rPr lang="en-US" smtClean="0"/>
              <a:t>6/29/2018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C7960A-D929-4273-9B1E-97AE46B5FD8D}" type="datetime1">
              <a:rPr lang="en-US" smtClean="0"/>
              <a:t>6/29/2018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4DFAE3-FC79-4C56-A2F1-69A863FCF79D}" type="datetime1">
              <a:rPr lang="en-US" smtClean="0"/>
              <a:t>6/29/2018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2709FAA-8FAE-4166-93E5-D03333FA4789}" type="datetime1">
              <a:rPr lang="en-US" smtClean="0"/>
              <a:t>6/29/2018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8656EE-7BC9-4553-85C9-65674250F6AB}" type="datetime1">
              <a:rPr lang="en-US" smtClean="0"/>
              <a:t>6/29/2018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8CDD4C-9588-4A7D-998F-141A6E2C1A19}" type="datetime1">
              <a:rPr lang="en-US" smtClean="0"/>
              <a:t>6/29/2018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err="1"/>
              <a:t>ReviewFacts</a:t>
            </a:r>
            <a:endParaRPr lang="en-US"/>
          </a:p>
        </p:txBody>
      </p:sp>
      <p:sp>
        <p:nvSpPr>
          <p:cNvPr id="3" name="Subtitle 2"/>
          <p:cNvSpPr>
            <a:spLocks noGrp="1"/>
          </p:cNvSpPr>
          <p:nvPr>
            <p:ph type="subTitle" idx="1"/>
          </p:nvPr>
        </p:nvSpPr>
        <p:spPr/>
        <p:txBody>
          <a:bodyPr/>
          <a:lstStyle/>
          <a:p>
            <a:r>
              <a:rPr lang="en-US" err="1"/>
              <a:t>Bazgan</a:t>
            </a:r>
            <a:r>
              <a:rPr lang="en-US"/>
              <a:t> </a:t>
            </a:r>
            <a:r>
              <a:rPr lang="en-US" err="1"/>
              <a:t>dorian</a:t>
            </a:r>
            <a:endParaRPr lang="en-US"/>
          </a:p>
        </p:txBody>
      </p:sp>
      <p:sp>
        <p:nvSpPr>
          <p:cNvPr id="4" name="Slide Number Placeholder 3">
            <a:extLst>
              <a:ext uri="{FF2B5EF4-FFF2-40B4-BE49-F238E27FC236}">
                <a16:creationId xmlns:a16="http://schemas.microsoft.com/office/drawing/2014/main" id="{898D750C-0355-4E60-9018-23B86591CCCE}"/>
              </a:ext>
            </a:extLst>
          </p:cNvPr>
          <p:cNvSpPr>
            <a:spLocks noGrp="1"/>
          </p:cNvSpPr>
          <p:nvPr>
            <p:ph type="sldNum" sz="quarter" idx="12"/>
          </p:nvPr>
        </p:nvSpPr>
        <p:spPr/>
        <p:txBody>
          <a:bodyPr/>
          <a:lstStyle/>
          <a:p>
            <a:fld id="{6D22F896-40B5-4ADD-8801-0D06FADFA095}" type="slidenum">
              <a:rPr lang="en-US" smtClean="0"/>
              <a:t>1</a:t>
            </a:fld>
            <a:endParaRPr lang="en-US"/>
          </a:p>
        </p:txBody>
      </p:sp>
    </p:spTree>
    <p:extLst>
      <p:ext uri="{BB962C8B-B14F-4D97-AF65-F5344CB8AC3E}">
        <p14:creationId xmlns:p14="http://schemas.microsoft.com/office/powerpoint/2010/main" val="2982693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DEmo</a:t>
            </a:r>
            <a:endParaRPr lang="en-US"/>
          </a:p>
        </p:txBody>
      </p:sp>
      <p:sp>
        <p:nvSpPr>
          <p:cNvPr id="3" name="Content Placeholder 2"/>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6E04812-7890-41C0-B4D9-A5E2F5ACD91F}"/>
              </a:ext>
            </a:extLst>
          </p:cNvPr>
          <p:cNvSpPr>
            <a:spLocks noGrp="1"/>
          </p:cNvSpPr>
          <p:nvPr>
            <p:ph type="sldNum" sz="quarter" idx="12"/>
          </p:nvPr>
        </p:nvSpPr>
        <p:spPr/>
        <p:txBody>
          <a:bodyPr/>
          <a:lstStyle/>
          <a:p>
            <a:fld id="{6D22F896-40B5-4ADD-8801-0D06FADFA095}" type="slidenum">
              <a:rPr lang="en-US" smtClean="0"/>
              <a:t>10</a:t>
            </a:fld>
            <a:endParaRPr lang="en-US"/>
          </a:p>
        </p:txBody>
      </p:sp>
    </p:spTree>
    <p:extLst>
      <p:ext uri="{BB962C8B-B14F-4D97-AF65-F5344CB8AC3E}">
        <p14:creationId xmlns:p14="http://schemas.microsoft.com/office/powerpoint/2010/main" val="4180818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Concluzii</a:t>
            </a:r>
            <a:endParaRPr lang="en-US"/>
          </a:p>
        </p:txBody>
      </p:sp>
      <p:sp>
        <p:nvSpPr>
          <p:cNvPr id="3" name="Content Placeholder 2"/>
          <p:cNvSpPr>
            <a:spLocks noGrp="1"/>
          </p:cNvSpPr>
          <p:nvPr>
            <p:ph idx="1"/>
          </p:nvPr>
        </p:nvSpPr>
        <p:spPr/>
        <p:txBody>
          <a:bodyPr>
            <a:normAutofit/>
          </a:bodyPr>
          <a:lstStyle/>
          <a:p>
            <a:r>
              <a:rPr lang="en-US" sz="2000" dirty="0" err="1"/>
              <a:t>Lucrarea</a:t>
            </a:r>
            <a:r>
              <a:rPr lang="en-US" sz="2000" dirty="0"/>
              <a:t> </a:t>
            </a:r>
            <a:r>
              <a:rPr lang="en-US" sz="2000" dirty="0" err="1"/>
              <a:t>propusă</a:t>
            </a:r>
            <a:r>
              <a:rPr lang="en-US" sz="2000" dirty="0"/>
              <a:t> are ca </a:t>
            </a:r>
            <a:r>
              <a:rPr lang="en-US" sz="2000" dirty="0" err="1"/>
              <a:t>scop</a:t>
            </a:r>
            <a:r>
              <a:rPr lang="en-US" sz="2000" dirty="0"/>
              <a:t> </a:t>
            </a:r>
            <a:r>
              <a:rPr lang="en-US" sz="2000" dirty="0" err="1"/>
              <a:t>răspândirea</a:t>
            </a:r>
            <a:r>
              <a:rPr lang="en-US" sz="2000" dirty="0"/>
              <a:t> </a:t>
            </a:r>
            <a:r>
              <a:rPr lang="en-US" sz="2000" dirty="0" err="1"/>
              <a:t>recenziilor</a:t>
            </a:r>
            <a:r>
              <a:rPr lang="en-US" sz="2000" dirty="0"/>
              <a:t> </a:t>
            </a:r>
            <a:r>
              <a:rPr lang="en-US" sz="2000" dirty="0" err="1"/>
              <a:t>în</a:t>
            </a:r>
            <a:r>
              <a:rPr lang="en-US" sz="2000" dirty="0"/>
              <a:t> </a:t>
            </a:r>
            <a:r>
              <a:rPr lang="en-US" sz="2000" dirty="0" err="1"/>
              <a:t>cât</a:t>
            </a:r>
            <a:r>
              <a:rPr lang="en-US" sz="2000" dirty="0"/>
              <a:t> </a:t>
            </a:r>
            <a:r>
              <a:rPr lang="en-US" sz="2000" dirty="0" err="1"/>
              <a:t>mai</a:t>
            </a:r>
            <a:r>
              <a:rPr lang="en-US" sz="2000" dirty="0"/>
              <a:t> </a:t>
            </a:r>
            <a:r>
              <a:rPr lang="en-US" sz="2000" dirty="0" err="1"/>
              <a:t>multe</a:t>
            </a:r>
            <a:r>
              <a:rPr lang="en-US" sz="2000" dirty="0"/>
              <a:t> </a:t>
            </a:r>
            <a:r>
              <a:rPr lang="en-US" sz="2000" dirty="0" err="1"/>
              <a:t>domenii</a:t>
            </a:r>
            <a:r>
              <a:rPr lang="en-US" sz="2000" dirty="0"/>
              <a:t>, </a:t>
            </a:r>
            <a:r>
              <a:rPr lang="en-US" sz="2000" dirty="0" err="1"/>
              <a:t>pentru</a:t>
            </a:r>
            <a:r>
              <a:rPr lang="en-US" sz="2000" dirty="0"/>
              <a:t> a </a:t>
            </a:r>
            <a:r>
              <a:rPr lang="en-US" sz="2000" dirty="0" err="1"/>
              <a:t>ajuta</a:t>
            </a:r>
            <a:r>
              <a:rPr lang="en-US" sz="2000" dirty="0"/>
              <a:t> </a:t>
            </a:r>
            <a:r>
              <a:rPr lang="en-US" sz="2000" dirty="0" err="1"/>
              <a:t>utilizatorii</a:t>
            </a:r>
            <a:r>
              <a:rPr lang="en-US" sz="2000" dirty="0"/>
              <a:t> </a:t>
            </a:r>
            <a:r>
              <a:rPr lang="en-US" sz="2000" dirty="0" err="1"/>
              <a:t>să</a:t>
            </a:r>
            <a:r>
              <a:rPr lang="en-US" sz="2000" dirty="0"/>
              <a:t> </a:t>
            </a:r>
            <a:r>
              <a:rPr lang="en-US" sz="2000" dirty="0" err="1"/>
              <a:t>poată</a:t>
            </a:r>
            <a:r>
              <a:rPr lang="en-US" sz="2000" dirty="0"/>
              <a:t> </a:t>
            </a:r>
            <a:r>
              <a:rPr lang="en-US" sz="2000" dirty="0" err="1"/>
              <a:t>lua</a:t>
            </a:r>
            <a:r>
              <a:rPr lang="en-US" sz="2000" dirty="0"/>
              <a:t> </a:t>
            </a:r>
            <a:r>
              <a:rPr lang="en-US" sz="2000" dirty="0" err="1"/>
              <a:t>decizii</a:t>
            </a:r>
            <a:r>
              <a:rPr lang="en-US" sz="2000" dirty="0"/>
              <a:t> </a:t>
            </a:r>
            <a:r>
              <a:rPr lang="en-US" sz="2000" dirty="0" err="1"/>
              <a:t>mai</a:t>
            </a:r>
            <a:r>
              <a:rPr lang="en-US" sz="2000" dirty="0"/>
              <a:t> </a:t>
            </a:r>
            <a:r>
              <a:rPr lang="en-US" sz="2000" dirty="0" err="1"/>
              <a:t>ușor</a:t>
            </a:r>
            <a:r>
              <a:rPr lang="ro-RO" sz="2000" dirty="0"/>
              <a:t>, nu doar la alegerea unor produse, cât si la anumite servicii.</a:t>
            </a:r>
            <a:endParaRPr lang="en-US" sz="2000" dirty="0"/>
          </a:p>
          <a:p>
            <a:pPr marL="0" indent="0">
              <a:buNone/>
            </a:pPr>
            <a:endParaRPr lang="en-US" sz="2000" dirty="0"/>
          </a:p>
          <a:p>
            <a:r>
              <a:rPr lang="en-US" sz="2000" dirty="0" err="1"/>
              <a:t>Ușurează</a:t>
            </a:r>
            <a:r>
              <a:rPr lang="en-US" sz="2000" dirty="0"/>
              <a:t> </a:t>
            </a:r>
            <a:r>
              <a:rPr lang="en-US" sz="2000" dirty="0" err="1"/>
              <a:t>procesul</a:t>
            </a:r>
            <a:r>
              <a:rPr lang="en-US" sz="2000" dirty="0"/>
              <a:t> de </a:t>
            </a:r>
            <a:r>
              <a:rPr lang="en-US" sz="2000" dirty="0" err="1"/>
              <a:t>alegere</a:t>
            </a:r>
            <a:r>
              <a:rPr lang="en-US" sz="2000" dirty="0"/>
              <a:t> </a:t>
            </a:r>
            <a:r>
              <a:rPr lang="en-US" sz="2000" dirty="0" err="1"/>
              <a:t>și</a:t>
            </a:r>
            <a:r>
              <a:rPr lang="en-US" sz="2000" dirty="0"/>
              <a:t> </a:t>
            </a:r>
            <a:r>
              <a:rPr lang="en-US" sz="2000" dirty="0" err="1"/>
              <a:t>evaluare</a:t>
            </a:r>
            <a:r>
              <a:rPr lang="en-US" sz="2000" dirty="0"/>
              <a:t> a </a:t>
            </a:r>
            <a:r>
              <a:rPr lang="en-US" sz="2000" dirty="0" err="1"/>
              <a:t>unei</a:t>
            </a:r>
            <a:r>
              <a:rPr lang="en-US" sz="2000" dirty="0"/>
              <a:t> </a:t>
            </a:r>
            <a:r>
              <a:rPr lang="en-US" sz="2000" dirty="0" err="1"/>
              <a:t>firme</a:t>
            </a:r>
            <a:r>
              <a:rPr lang="en-US" sz="2000" dirty="0"/>
              <a:t>, </a:t>
            </a:r>
            <a:r>
              <a:rPr lang="en-US" sz="2000" dirty="0" err="1"/>
              <a:t>punând</a:t>
            </a:r>
            <a:r>
              <a:rPr lang="en-US" sz="2000" dirty="0"/>
              <a:t> la </a:t>
            </a:r>
            <a:r>
              <a:rPr lang="en-US" sz="2000" dirty="0" err="1"/>
              <a:t>dispoziție</a:t>
            </a:r>
            <a:r>
              <a:rPr lang="en-US" sz="2000" dirty="0"/>
              <a:t> </a:t>
            </a:r>
            <a:r>
              <a:rPr lang="en-US" sz="2000" dirty="0" err="1"/>
              <a:t>utilizatorilor</a:t>
            </a:r>
            <a:r>
              <a:rPr lang="en-US" sz="2000" dirty="0"/>
              <a:t> </a:t>
            </a:r>
            <a:r>
              <a:rPr lang="en-US" sz="2000" dirty="0" err="1"/>
              <a:t>lista</a:t>
            </a:r>
            <a:r>
              <a:rPr lang="en-US" sz="2000" dirty="0"/>
              <a:t> de </a:t>
            </a:r>
            <a:r>
              <a:rPr lang="en-US" sz="2000" dirty="0" err="1"/>
              <a:t>firme</a:t>
            </a:r>
            <a:r>
              <a:rPr lang="en-US" sz="2000" dirty="0"/>
              <a:t> </a:t>
            </a:r>
            <a:r>
              <a:rPr lang="en-US" sz="2000" dirty="0" err="1"/>
              <a:t>și</a:t>
            </a:r>
            <a:r>
              <a:rPr lang="en-US" sz="2000" dirty="0"/>
              <a:t> review-</a:t>
            </a:r>
            <a:r>
              <a:rPr lang="en-US" sz="2000" dirty="0" err="1"/>
              <a:t>urile</a:t>
            </a:r>
            <a:r>
              <a:rPr lang="en-US" sz="2000" dirty="0"/>
              <a:t> </a:t>
            </a:r>
            <a:r>
              <a:rPr lang="en-US" sz="2000" dirty="0" err="1"/>
              <a:t>aferente</a:t>
            </a:r>
            <a:r>
              <a:rPr lang="en-US" sz="2000" dirty="0"/>
              <a:t> </a:t>
            </a:r>
            <a:r>
              <a:rPr lang="en-US" sz="2000" dirty="0" err="1"/>
              <a:t>acestora</a:t>
            </a:r>
            <a:r>
              <a:rPr lang="en-US" sz="2000" dirty="0"/>
              <a:t> </a:t>
            </a:r>
            <a:r>
              <a:rPr lang="en-US" sz="2000" dirty="0" err="1"/>
              <a:t>într</a:t>
            </a:r>
            <a:r>
              <a:rPr lang="en-US" sz="2000" dirty="0"/>
              <a:t>-un </a:t>
            </a:r>
            <a:r>
              <a:rPr lang="en-US" sz="2000" dirty="0" err="1"/>
              <a:t>singur</a:t>
            </a:r>
            <a:r>
              <a:rPr lang="en-US" sz="2000" dirty="0"/>
              <a:t> </a:t>
            </a:r>
            <a:r>
              <a:rPr lang="en-US" sz="2000" dirty="0" err="1"/>
              <a:t>loc</a:t>
            </a:r>
            <a:r>
              <a:rPr lang="en-US" sz="2000" dirty="0"/>
              <a:t> </a:t>
            </a:r>
            <a:r>
              <a:rPr lang="en-US" sz="2000" dirty="0" err="1"/>
              <a:t>organizat</a:t>
            </a:r>
            <a:r>
              <a:rPr lang="en-US" sz="2000" dirty="0"/>
              <a:t>, </a:t>
            </a:r>
            <a:r>
              <a:rPr lang="en-US" sz="2000" dirty="0" err="1"/>
              <a:t>fără</a:t>
            </a:r>
            <a:r>
              <a:rPr lang="en-US" sz="2000" dirty="0"/>
              <a:t> ca </a:t>
            </a:r>
            <a:r>
              <a:rPr lang="en-US" sz="2000" dirty="0" err="1"/>
              <a:t>aceștia</a:t>
            </a:r>
            <a:r>
              <a:rPr lang="en-US" sz="2000" dirty="0"/>
              <a:t> </a:t>
            </a:r>
            <a:r>
              <a:rPr lang="en-US" sz="2000" dirty="0" err="1"/>
              <a:t>să</a:t>
            </a:r>
            <a:r>
              <a:rPr lang="en-US" sz="2000" dirty="0"/>
              <a:t> </a:t>
            </a:r>
            <a:r>
              <a:rPr lang="en-US" sz="2000" dirty="0" err="1"/>
              <a:t>intre</a:t>
            </a:r>
            <a:r>
              <a:rPr lang="en-US" sz="2000" dirty="0"/>
              <a:t> </a:t>
            </a:r>
            <a:r>
              <a:rPr lang="en-US" sz="2000" dirty="0" err="1"/>
              <a:t>pe</a:t>
            </a:r>
            <a:r>
              <a:rPr lang="en-US" sz="2000" dirty="0"/>
              <a:t> </a:t>
            </a:r>
            <a:r>
              <a:rPr lang="en-US" sz="2000" dirty="0" err="1"/>
              <a:t>pagina</a:t>
            </a:r>
            <a:r>
              <a:rPr lang="en-US" sz="2000" dirty="0"/>
              <a:t> </a:t>
            </a:r>
            <a:r>
              <a:rPr lang="en-US" sz="2000" dirty="0" err="1"/>
              <a:t>fiecărei</a:t>
            </a:r>
            <a:r>
              <a:rPr lang="en-US" sz="2000" dirty="0"/>
              <a:t> </a:t>
            </a:r>
            <a:r>
              <a:rPr lang="en-US" sz="2000" dirty="0" err="1"/>
              <a:t>firme</a:t>
            </a:r>
            <a:r>
              <a:rPr lang="en-US" sz="2000" dirty="0"/>
              <a:t> </a:t>
            </a:r>
            <a:r>
              <a:rPr lang="en-US" sz="2000" dirty="0" err="1"/>
              <a:t>în</a:t>
            </a:r>
            <a:r>
              <a:rPr lang="en-US" sz="2000" dirty="0"/>
              <a:t> parte;</a:t>
            </a:r>
            <a:endParaRPr lang="ro-RO" sz="2000" dirty="0"/>
          </a:p>
          <a:p>
            <a:pPr marL="0" indent="0">
              <a:buNone/>
            </a:pPr>
            <a:endParaRPr lang="en-US" sz="2000" dirty="0"/>
          </a:p>
        </p:txBody>
      </p:sp>
      <p:sp>
        <p:nvSpPr>
          <p:cNvPr id="4" name="Slide Number Placeholder 3">
            <a:extLst>
              <a:ext uri="{FF2B5EF4-FFF2-40B4-BE49-F238E27FC236}">
                <a16:creationId xmlns:a16="http://schemas.microsoft.com/office/drawing/2014/main" id="{77590E5B-5441-4CE2-9E86-9F84D7FC2405}"/>
              </a:ext>
            </a:extLst>
          </p:cNvPr>
          <p:cNvSpPr>
            <a:spLocks noGrp="1"/>
          </p:cNvSpPr>
          <p:nvPr>
            <p:ph type="sldNum" sz="quarter" idx="12"/>
          </p:nvPr>
        </p:nvSpPr>
        <p:spPr/>
        <p:txBody>
          <a:bodyPr/>
          <a:lstStyle/>
          <a:p>
            <a:fld id="{6D22F896-40B5-4ADD-8801-0D06FADFA095}" type="slidenum">
              <a:rPr lang="en-US" smtClean="0"/>
              <a:t>11</a:t>
            </a:fld>
            <a:endParaRPr lang="en-US"/>
          </a:p>
        </p:txBody>
      </p:sp>
    </p:spTree>
    <p:extLst>
      <p:ext uri="{BB962C8B-B14F-4D97-AF65-F5344CB8AC3E}">
        <p14:creationId xmlns:p14="http://schemas.microsoft.com/office/powerpoint/2010/main" val="3867043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Concluzii</a:t>
            </a:r>
            <a:endParaRPr lang="en-US" dirty="0"/>
          </a:p>
        </p:txBody>
      </p:sp>
      <p:sp>
        <p:nvSpPr>
          <p:cNvPr id="3" name="Content Placeholder 2"/>
          <p:cNvSpPr>
            <a:spLocks noGrp="1"/>
          </p:cNvSpPr>
          <p:nvPr>
            <p:ph idx="1"/>
          </p:nvPr>
        </p:nvSpPr>
        <p:spPr/>
        <p:txBody>
          <a:bodyPr>
            <a:normAutofit/>
          </a:bodyPr>
          <a:lstStyle/>
          <a:p>
            <a:r>
              <a:rPr lang="en-US" dirty="0"/>
              <a:t>Plan de </a:t>
            </a:r>
            <a:r>
              <a:rPr lang="en-US" dirty="0" err="1"/>
              <a:t>imbunatatire</a:t>
            </a:r>
            <a:endParaRPr lang="en-US" dirty="0"/>
          </a:p>
          <a:p>
            <a:pPr lvl="1"/>
            <a:r>
              <a:rPr lang="en-US" dirty="0" err="1"/>
              <a:t>Pentru</a:t>
            </a:r>
            <a:r>
              <a:rPr lang="en-US" dirty="0"/>
              <a:t> a </a:t>
            </a:r>
            <a:r>
              <a:rPr lang="en-US" dirty="0" err="1"/>
              <a:t>optimiza</a:t>
            </a:r>
            <a:r>
              <a:rPr lang="en-US" dirty="0"/>
              <a:t> </a:t>
            </a:r>
            <a:r>
              <a:rPr lang="en-US" dirty="0" err="1"/>
              <a:t>aplicația</a:t>
            </a:r>
            <a:r>
              <a:rPr lang="en-US" dirty="0"/>
              <a:t>, m-am </a:t>
            </a:r>
            <a:r>
              <a:rPr lang="en-US" dirty="0" err="1"/>
              <a:t>gândit</a:t>
            </a:r>
            <a:r>
              <a:rPr lang="en-US" dirty="0"/>
              <a:t> la o </a:t>
            </a:r>
            <a:r>
              <a:rPr lang="en-US" dirty="0" err="1"/>
              <a:t>îmbunătățire</a:t>
            </a:r>
            <a:r>
              <a:rPr lang="en-US" dirty="0"/>
              <a:t> a </a:t>
            </a:r>
            <a:r>
              <a:rPr lang="en-US" dirty="0" err="1"/>
              <a:t>algoritmului</a:t>
            </a:r>
            <a:r>
              <a:rPr lang="en-US" dirty="0"/>
              <a:t> de </a:t>
            </a:r>
            <a:r>
              <a:rPr lang="en-US" dirty="0" err="1"/>
              <a:t>învățare</a:t>
            </a:r>
            <a:r>
              <a:rPr lang="en-US" dirty="0"/>
              <a:t> </a:t>
            </a:r>
            <a:r>
              <a:rPr lang="en-US" dirty="0" err="1"/>
              <a:t>automată</a:t>
            </a:r>
            <a:r>
              <a:rPr lang="en-US" dirty="0"/>
              <a:t>, </a:t>
            </a:r>
            <a:r>
              <a:rPr lang="en-US" dirty="0" err="1"/>
              <a:t>prin</a:t>
            </a:r>
            <a:r>
              <a:rPr lang="en-US" dirty="0"/>
              <a:t> </a:t>
            </a:r>
            <a:r>
              <a:rPr lang="en-US" dirty="0" err="1"/>
              <a:t>aplicarea</a:t>
            </a:r>
            <a:r>
              <a:rPr lang="en-US" dirty="0"/>
              <a:t> </a:t>
            </a:r>
            <a:r>
              <a:rPr lang="en-US" dirty="0" err="1"/>
              <a:t>sa</a:t>
            </a:r>
            <a:r>
              <a:rPr lang="en-US" dirty="0"/>
              <a:t> la un set de date de </a:t>
            </a:r>
            <a:r>
              <a:rPr lang="en-US" dirty="0" err="1"/>
              <a:t>antrenament</a:t>
            </a:r>
            <a:r>
              <a:rPr lang="en-US" dirty="0"/>
              <a:t> </a:t>
            </a:r>
            <a:r>
              <a:rPr lang="en-US" dirty="0" err="1"/>
              <a:t>mult</a:t>
            </a:r>
            <a:r>
              <a:rPr lang="en-US" dirty="0"/>
              <a:t> </a:t>
            </a:r>
            <a:r>
              <a:rPr lang="en-US" dirty="0" err="1"/>
              <a:t>mai</a:t>
            </a:r>
            <a:r>
              <a:rPr lang="en-US" dirty="0"/>
              <a:t> ample, </a:t>
            </a:r>
            <a:r>
              <a:rPr lang="en-US" dirty="0" err="1"/>
              <a:t>crescând</a:t>
            </a:r>
            <a:r>
              <a:rPr lang="en-US" dirty="0"/>
              <a:t> </a:t>
            </a:r>
            <a:r>
              <a:rPr lang="en-US" dirty="0" err="1"/>
              <a:t>altfel</a:t>
            </a:r>
            <a:r>
              <a:rPr lang="en-US" dirty="0"/>
              <a:t> </a:t>
            </a:r>
            <a:r>
              <a:rPr lang="en-US" dirty="0" err="1"/>
              <a:t>probabilitatea</a:t>
            </a:r>
            <a:r>
              <a:rPr lang="en-US" dirty="0"/>
              <a:t> </a:t>
            </a:r>
            <a:r>
              <a:rPr lang="en-US" dirty="0" err="1"/>
              <a:t>unei</a:t>
            </a:r>
            <a:r>
              <a:rPr lang="en-US" dirty="0"/>
              <a:t> </a:t>
            </a:r>
            <a:r>
              <a:rPr lang="en-US" dirty="0" err="1"/>
              <a:t>clasificări</a:t>
            </a:r>
            <a:r>
              <a:rPr lang="en-US" dirty="0"/>
              <a:t> </a:t>
            </a:r>
            <a:r>
              <a:rPr lang="en-US" dirty="0" err="1"/>
              <a:t>cât</a:t>
            </a:r>
            <a:r>
              <a:rPr lang="en-US" dirty="0"/>
              <a:t> </a:t>
            </a:r>
            <a:r>
              <a:rPr lang="en-US" dirty="0" err="1"/>
              <a:t>mai</a:t>
            </a:r>
            <a:r>
              <a:rPr lang="en-US" dirty="0"/>
              <a:t> </a:t>
            </a:r>
            <a:r>
              <a:rPr lang="en-US" dirty="0" err="1"/>
              <a:t>corecte</a:t>
            </a:r>
            <a:r>
              <a:rPr lang="en-US" dirty="0"/>
              <a:t>.</a:t>
            </a:r>
          </a:p>
          <a:p>
            <a:pPr lvl="1"/>
            <a:r>
              <a:rPr lang="en-US" dirty="0" err="1"/>
              <a:t>Pentru</a:t>
            </a:r>
            <a:r>
              <a:rPr lang="en-US" dirty="0"/>
              <a:t> a-</a:t>
            </a:r>
            <a:r>
              <a:rPr lang="en-US" dirty="0" err="1"/>
              <a:t>i</a:t>
            </a:r>
            <a:r>
              <a:rPr lang="en-US" dirty="0"/>
              <a:t> </a:t>
            </a:r>
            <a:r>
              <a:rPr lang="en-US" dirty="0" err="1"/>
              <a:t>crește</a:t>
            </a:r>
            <a:r>
              <a:rPr lang="en-US" dirty="0"/>
              <a:t> </a:t>
            </a:r>
            <a:r>
              <a:rPr lang="en-US" dirty="0" err="1"/>
              <a:t>popularitatea</a:t>
            </a:r>
            <a:r>
              <a:rPr lang="en-US" dirty="0"/>
              <a:t>, </a:t>
            </a:r>
            <a:r>
              <a:rPr lang="en-US" dirty="0" err="1"/>
              <a:t>aplicația</a:t>
            </a:r>
            <a:r>
              <a:rPr lang="en-US" dirty="0"/>
              <a:t> </a:t>
            </a:r>
            <a:r>
              <a:rPr lang="en-US" dirty="0" err="1"/>
              <a:t>poate</a:t>
            </a:r>
            <a:r>
              <a:rPr lang="en-US" dirty="0"/>
              <a:t> fi </a:t>
            </a:r>
            <a:r>
              <a:rPr lang="en-US" dirty="0" err="1"/>
              <a:t>extinsă</a:t>
            </a:r>
            <a:r>
              <a:rPr lang="en-US" dirty="0"/>
              <a:t> </a:t>
            </a:r>
            <a:r>
              <a:rPr lang="en-US" dirty="0" err="1"/>
              <a:t>și</a:t>
            </a:r>
            <a:r>
              <a:rPr lang="en-US" dirty="0"/>
              <a:t> la </a:t>
            </a:r>
            <a:r>
              <a:rPr lang="en-US" dirty="0" err="1"/>
              <a:t>alte</a:t>
            </a:r>
            <a:r>
              <a:rPr lang="en-US" dirty="0"/>
              <a:t> </a:t>
            </a:r>
            <a:r>
              <a:rPr lang="en-US" dirty="0" err="1"/>
              <a:t>culturi</a:t>
            </a:r>
            <a:r>
              <a:rPr lang="en-US" dirty="0"/>
              <a:t>, </a:t>
            </a:r>
            <a:r>
              <a:rPr lang="en-US" dirty="0" err="1"/>
              <a:t>să</a:t>
            </a:r>
            <a:r>
              <a:rPr lang="en-US" dirty="0"/>
              <a:t> </a:t>
            </a:r>
            <a:r>
              <a:rPr lang="en-US" dirty="0" err="1"/>
              <a:t>conțină</a:t>
            </a:r>
            <a:r>
              <a:rPr lang="en-US" dirty="0"/>
              <a:t> </a:t>
            </a:r>
            <a:r>
              <a:rPr lang="en-US" dirty="0" err="1"/>
              <a:t>firme</a:t>
            </a:r>
            <a:r>
              <a:rPr lang="en-US" dirty="0"/>
              <a:t> din </a:t>
            </a:r>
            <a:r>
              <a:rPr lang="en-US" dirty="0" err="1"/>
              <a:t>mai</a:t>
            </a:r>
            <a:r>
              <a:rPr lang="en-US" dirty="0"/>
              <a:t> </a:t>
            </a:r>
            <a:r>
              <a:rPr lang="en-US" dirty="0" err="1"/>
              <a:t>multe</a:t>
            </a:r>
            <a:r>
              <a:rPr lang="en-US" dirty="0"/>
              <a:t> </a:t>
            </a:r>
            <a:r>
              <a:rPr lang="en-US" dirty="0" err="1"/>
              <a:t>țări</a:t>
            </a:r>
            <a:r>
              <a:rPr lang="en-US" dirty="0"/>
              <a:t>, </a:t>
            </a:r>
            <a:r>
              <a:rPr lang="en-US" dirty="0" err="1"/>
              <a:t>și</a:t>
            </a:r>
            <a:r>
              <a:rPr lang="en-US" dirty="0"/>
              <a:t> </a:t>
            </a:r>
            <a:r>
              <a:rPr lang="en-US" dirty="0" err="1"/>
              <a:t>în</a:t>
            </a:r>
            <a:r>
              <a:rPr lang="en-US" dirty="0"/>
              <a:t> </a:t>
            </a:r>
            <a:r>
              <a:rPr lang="en-US" dirty="0" err="1"/>
              <a:t>funcție</a:t>
            </a:r>
            <a:r>
              <a:rPr lang="en-US" dirty="0"/>
              <a:t> de </a:t>
            </a:r>
            <a:r>
              <a:rPr lang="en-US" dirty="0" err="1"/>
              <a:t>locație</a:t>
            </a:r>
            <a:r>
              <a:rPr lang="en-US" dirty="0"/>
              <a:t>, </a:t>
            </a:r>
            <a:r>
              <a:rPr lang="en-US" dirty="0" err="1"/>
              <a:t>aplicația</a:t>
            </a:r>
            <a:r>
              <a:rPr lang="en-US" dirty="0"/>
              <a:t> </a:t>
            </a:r>
            <a:r>
              <a:rPr lang="en-US" dirty="0" err="1"/>
              <a:t>să</a:t>
            </a:r>
            <a:r>
              <a:rPr lang="en-US" dirty="0"/>
              <a:t> fie </a:t>
            </a:r>
            <a:r>
              <a:rPr lang="en-US" dirty="0" err="1"/>
              <a:t>adaptată</a:t>
            </a:r>
            <a:r>
              <a:rPr lang="en-US" dirty="0"/>
              <a:t> la </a:t>
            </a:r>
            <a:r>
              <a:rPr lang="en-US" dirty="0" err="1"/>
              <a:t>limba</a:t>
            </a:r>
            <a:r>
              <a:rPr lang="en-US" dirty="0"/>
              <a:t> </a:t>
            </a:r>
            <a:r>
              <a:rPr lang="en-US" dirty="0" err="1"/>
              <a:t>regiunii</a:t>
            </a:r>
            <a:r>
              <a:rPr lang="en-US" dirty="0"/>
              <a:t> respective.</a:t>
            </a:r>
          </a:p>
        </p:txBody>
      </p:sp>
      <p:sp>
        <p:nvSpPr>
          <p:cNvPr id="4" name="Slide Number Placeholder 3">
            <a:extLst>
              <a:ext uri="{FF2B5EF4-FFF2-40B4-BE49-F238E27FC236}">
                <a16:creationId xmlns:a16="http://schemas.microsoft.com/office/drawing/2014/main" id="{65C6E837-C234-46ED-9EF4-4C14E378F421}"/>
              </a:ext>
            </a:extLst>
          </p:cNvPr>
          <p:cNvSpPr>
            <a:spLocks noGrp="1"/>
          </p:cNvSpPr>
          <p:nvPr>
            <p:ph type="sldNum" sz="quarter" idx="12"/>
          </p:nvPr>
        </p:nvSpPr>
        <p:spPr/>
        <p:txBody>
          <a:bodyPr/>
          <a:lstStyle/>
          <a:p>
            <a:fld id="{6D22F896-40B5-4ADD-8801-0D06FADFA095}" type="slidenum">
              <a:rPr lang="en-US" smtClean="0"/>
              <a:t>12</a:t>
            </a:fld>
            <a:endParaRPr lang="en-US"/>
          </a:p>
        </p:txBody>
      </p:sp>
    </p:spTree>
    <p:extLst>
      <p:ext uri="{BB962C8B-B14F-4D97-AF65-F5344CB8AC3E}">
        <p14:creationId xmlns:p14="http://schemas.microsoft.com/office/powerpoint/2010/main" val="3369294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Intrebari?</a:t>
            </a:r>
            <a:endParaRPr lang="en-US"/>
          </a:p>
        </p:txBody>
      </p:sp>
      <p:sp>
        <p:nvSpPr>
          <p:cNvPr id="3" name="Content Placeholder 2"/>
          <p:cNvSpPr>
            <a:spLocks noGrp="1"/>
          </p:cNvSpPr>
          <p:nvPr>
            <p:ph idx="1"/>
          </p:nvPr>
        </p:nvSpPr>
        <p:spPr/>
        <p:txBody>
          <a:bodyPr/>
          <a:lstStyle/>
          <a:p>
            <a:r>
              <a:rPr lang="en-US"/>
              <a:t>https://github.com/ddorian12/Licenta2018BazganDorian</a:t>
            </a:r>
            <a:endParaRPr lang="en-US" dirty="0"/>
          </a:p>
        </p:txBody>
      </p:sp>
      <p:sp>
        <p:nvSpPr>
          <p:cNvPr id="4" name="Slide Number Placeholder 3">
            <a:extLst>
              <a:ext uri="{FF2B5EF4-FFF2-40B4-BE49-F238E27FC236}">
                <a16:creationId xmlns:a16="http://schemas.microsoft.com/office/drawing/2014/main" id="{3BEB1EB8-CD16-4C2C-B707-C6963DA88C0B}"/>
              </a:ext>
            </a:extLst>
          </p:cNvPr>
          <p:cNvSpPr>
            <a:spLocks noGrp="1"/>
          </p:cNvSpPr>
          <p:nvPr>
            <p:ph type="sldNum" sz="quarter" idx="12"/>
          </p:nvPr>
        </p:nvSpPr>
        <p:spPr/>
        <p:txBody>
          <a:bodyPr/>
          <a:lstStyle/>
          <a:p>
            <a:fld id="{6D22F896-40B5-4ADD-8801-0D06FADFA095}" type="slidenum">
              <a:rPr lang="en-US" smtClean="0"/>
              <a:t>13</a:t>
            </a:fld>
            <a:endParaRPr lang="en-US"/>
          </a:p>
        </p:txBody>
      </p:sp>
    </p:spTree>
    <p:extLst>
      <p:ext uri="{BB962C8B-B14F-4D97-AF65-F5344CB8AC3E}">
        <p14:creationId xmlns:p14="http://schemas.microsoft.com/office/powerpoint/2010/main" val="168091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r>
              <a:rPr lang="ro-RO" dirty="0"/>
              <a:t>ă</a:t>
            </a:r>
            <a:endParaRPr lang="en-US" dirty="0"/>
          </a:p>
        </p:txBody>
      </p:sp>
      <p:sp>
        <p:nvSpPr>
          <p:cNvPr id="3" name="Content Placeholder 2"/>
          <p:cNvSpPr>
            <a:spLocks noGrp="1"/>
          </p:cNvSpPr>
          <p:nvPr>
            <p:ph idx="1"/>
          </p:nvPr>
        </p:nvSpPr>
        <p:spPr/>
        <p:txBody>
          <a:bodyPr>
            <a:noAutofit/>
          </a:bodyPr>
          <a:lstStyle/>
          <a:p>
            <a:r>
              <a:rPr lang="ro-RO" dirty="0"/>
              <a:t>Context</a:t>
            </a:r>
            <a:endParaRPr lang="en-US" dirty="0"/>
          </a:p>
          <a:p>
            <a:pPr marL="0" indent="0">
              <a:buNone/>
            </a:pPr>
            <a:r>
              <a:rPr lang="en-US" sz="2000" dirty="0"/>
              <a:t>	</a:t>
            </a:r>
            <a:r>
              <a:rPr lang="ro-RO" sz="2000" dirty="0"/>
              <a:t>În ultima perioadă, majoritatea oamenilor achiziționează diverse lucruri de pe internet după un anumit studiu preliminar, iar un rol important în luarea unei astfel de decizii îl au părerile utilizatorilor care au mai cumpărat acel produs și care l-au catalogat la un anumit nivel de calitate. Asemenea site-uri de review-uri sunt răspândite în mediul online, pentru anumite categorii de produse.</a:t>
            </a:r>
          </a:p>
          <a:p>
            <a:r>
              <a:rPr lang="ro-RO" sz="2000" dirty="0"/>
              <a:t>Exemplu</a:t>
            </a:r>
          </a:p>
          <a:p>
            <a:pPr marL="0" indent="0">
              <a:buNone/>
            </a:pPr>
            <a:r>
              <a:rPr lang="ro-RO" sz="2000" dirty="0"/>
              <a:t>	TrustPilot, Consumer Reports,  Yelp, Online Review, Go4it, Mobilissimo</a:t>
            </a:r>
          </a:p>
        </p:txBody>
      </p:sp>
      <p:sp>
        <p:nvSpPr>
          <p:cNvPr id="4" name="Slide Number Placeholder 3">
            <a:extLst>
              <a:ext uri="{FF2B5EF4-FFF2-40B4-BE49-F238E27FC236}">
                <a16:creationId xmlns:a16="http://schemas.microsoft.com/office/drawing/2014/main" id="{A31EAD84-6EA3-4AED-8AE2-5184349ED86F}"/>
              </a:ext>
            </a:extLst>
          </p:cNvPr>
          <p:cNvSpPr>
            <a:spLocks noGrp="1"/>
          </p:cNvSpPr>
          <p:nvPr>
            <p:ph type="sldNum" sz="quarter" idx="12"/>
          </p:nvPr>
        </p:nvSpPr>
        <p:spPr/>
        <p:txBody>
          <a:bodyPr/>
          <a:lstStyle/>
          <a:p>
            <a:fld id="{6D22F896-40B5-4ADD-8801-0D06FADFA095}" type="slidenum">
              <a:rPr lang="en-US" smtClean="0"/>
              <a:t>2</a:t>
            </a:fld>
            <a:endParaRPr lang="en-US"/>
          </a:p>
        </p:txBody>
      </p:sp>
    </p:spTree>
    <p:extLst>
      <p:ext uri="{BB962C8B-B14F-4D97-AF65-F5344CB8AC3E}">
        <p14:creationId xmlns:p14="http://schemas.microsoft.com/office/powerpoint/2010/main" val="3202709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3ADB2-4312-4911-AAB3-1E5E23B0EF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31AAE9-E460-45ED-9ABD-397BFC920D8D}"/>
              </a:ext>
            </a:extLst>
          </p:cNvPr>
          <p:cNvSpPr>
            <a:spLocks noGrp="1"/>
          </p:cNvSpPr>
          <p:nvPr>
            <p:ph idx="1"/>
          </p:nvPr>
        </p:nvSpPr>
        <p:spPr/>
        <p:txBody>
          <a:bodyPr/>
          <a:lstStyle/>
          <a:p>
            <a:r>
              <a:rPr lang="ro-RO" dirty="0"/>
              <a:t>Descriere problemă</a:t>
            </a:r>
          </a:p>
          <a:p>
            <a:pPr marL="0" indent="0">
              <a:buNone/>
            </a:pPr>
            <a:endParaRPr lang="en-US" sz="2000" dirty="0"/>
          </a:p>
          <a:p>
            <a:pPr marL="0" indent="0">
              <a:buNone/>
            </a:pPr>
            <a:r>
              <a:rPr lang="en-US" sz="2000" dirty="0"/>
              <a:t>	</a:t>
            </a:r>
            <a:r>
              <a:rPr lang="ro-RO" sz="2000" dirty="0"/>
              <a:t>Site-urile de review-uri din România au o anumită limitare funcțională, axându-se, în general, pe produse materiale.</a:t>
            </a:r>
          </a:p>
          <a:p>
            <a:endParaRPr lang="en-US" dirty="0"/>
          </a:p>
        </p:txBody>
      </p:sp>
      <p:sp>
        <p:nvSpPr>
          <p:cNvPr id="4" name="Slide Number Placeholder 3">
            <a:extLst>
              <a:ext uri="{FF2B5EF4-FFF2-40B4-BE49-F238E27FC236}">
                <a16:creationId xmlns:a16="http://schemas.microsoft.com/office/drawing/2014/main" id="{E3F86C3F-373D-45B9-B186-0490B438AB67}"/>
              </a:ext>
            </a:extLst>
          </p:cNvPr>
          <p:cNvSpPr>
            <a:spLocks noGrp="1"/>
          </p:cNvSpPr>
          <p:nvPr>
            <p:ph type="sldNum" sz="quarter" idx="12"/>
          </p:nvPr>
        </p:nvSpPr>
        <p:spPr/>
        <p:txBody>
          <a:bodyPr/>
          <a:lstStyle/>
          <a:p>
            <a:fld id="{6D22F896-40B5-4ADD-8801-0D06FADFA095}" type="slidenum">
              <a:rPr lang="en-US" smtClean="0"/>
              <a:t>3</a:t>
            </a:fld>
            <a:endParaRPr lang="en-US"/>
          </a:p>
        </p:txBody>
      </p:sp>
    </p:spTree>
    <p:extLst>
      <p:ext uri="{BB962C8B-B14F-4D97-AF65-F5344CB8AC3E}">
        <p14:creationId xmlns:p14="http://schemas.microsoft.com/office/powerpoint/2010/main" val="3353964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Problemă	</a:t>
            </a:r>
            <a:endParaRPr lang="en-US"/>
          </a:p>
        </p:txBody>
      </p:sp>
      <p:sp>
        <p:nvSpPr>
          <p:cNvPr id="3" name="Content Placeholder 2"/>
          <p:cNvSpPr>
            <a:spLocks noGrp="1"/>
          </p:cNvSpPr>
          <p:nvPr>
            <p:ph idx="1"/>
          </p:nvPr>
        </p:nvSpPr>
        <p:spPr/>
        <p:txBody>
          <a:bodyPr>
            <a:normAutofit/>
          </a:bodyPr>
          <a:lstStyle/>
          <a:p>
            <a:r>
              <a:rPr lang="ro-RO" dirty="0"/>
              <a:t>Motivați</a:t>
            </a:r>
            <a:r>
              <a:rPr lang="en-US" dirty="0"/>
              <a:t>e</a:t>
            </a:r>
          </a:p>
          <a:p>
            <a:pPr marL="0" indent="0">
              <a:buNone/>
            </a:pPr>
            <a:endParaRPr lang="en-US" dirty="0"/>
          </a:p>
          <a:p>
            <a:pPr lvl="1"/>
            <a:r>
              <a:rPr lang="it-IT" dirty="0"/>
              <a:t>Realizarea unei aplicații pentru crearea unei comunități care să se ajute reciproc pe baza experientelor comune.</a:t>
            </a:r>
          </a:p>
          <a:p>
            <a:pPr lvl="1"/>
            <a:r>
              <a:rPr lang="en-US" dirty="0" err="1"/>
              <a:t>Lipsa</a:t>
            </a:r>
            <a:r>
              <a:rPr lang="en-US" dirty="0"/>
              <a:t> </a:t>
            </a:r>
            <a:r>
              <a:rPr lang="en-US" dirty="0" err="1"/>
              <a:t>unei</a:t>
            </a:r>
            <a:r>
              <a:rPr lang="en-US" dirty="0"/>
              <a:t> </a:t>
            </a:r>
            <a:r>
              <a:rPr lang="en-US" dirty="0" err="1"/>
              <a:t>aplicații</a:t>
            </a:r>
            <a:r>
              <a:rPr lang="en-US" dirty="0"/>
              <a:t> de review-</a:t>
            </a:r>
            <a:r>
              <a:rPr lang="en-US" dirty="0" err="1"/>
              <a:t>uri</a:t>
            </a:r>
            <a:r>
              <a:rPr lang="en-US" dirty="0"/>
              <a:t> </a:t>
            </a:r>
            <a:r>
              <a:rPr lang="ro-RO" dirty="0"/>
              <a:t>in Romania, </a:t>
            </a:r>
            <a:r>
              <a:rPr lang="en-US" dirty="0"/>
              <a:t>care </a:t>
            </a:r>
            <a:r>
              <a:rPr lang="en-US" dirty="0" err="1"/>
              <a:t>să</a:t>
            </a:r>
            <a:r>
              <a:rPr lang="en-US" dirty="0"/>
              <a:t> fie </a:t>
            </a:r>
            <a:r>
              <a:rPr lang="en-US" dirty="0" err="1"/>
              <a:t>orientată</a:t>
            </a:r>
            <a:r>
              <a:rPr lang="en-US" dirty="0"/>
              <a:t> </a:t>
            </a:r>
            <a:r>
              <a:rPr lang="en-US" dirty="0" err="1"/>
              <a:t>către</a:t>
            </a:r>
            <a:r>
              <a:rPr lang="en-US" dirty="0"/>
              <a:t> </a:t>
            </a:r>
            <a:r>
              <a:rPr lang="en-US" dirty="0" err="1"/>
              <a:t>domenii</a:t>
            </a:r>
            <a:r>
              <a:rPr lang="en-US" dirty="0"/>
              <a:t> de </a:t>
            </a:r>
            <a:r>
              <a:rPr lang="en-US" dirty="0" err="1"/>
              <a:t>activitate</a:t>
            </a:r>
            <a:r>
              <a:rPr lang="en-US" dirty="0"/>
              <a:t> </a:t>
            </a:r>
            <a:r>
              <a:rPr lang="en-US" dirty="0" err="1"/>
              <a:t>și</a:t>
            </a:r>
            <a:r>
              <a:rPr lang="en-US" dirty="0"/>
              <a:t> nu </a:t>
            </a:r>
            <a:r>
              <a:rPr lang="en-US" dirty="0" err="1"/>
              <a:t>către</a:t>
            </a:r>
            <a:r>
              <a:rPr lang="en-US" dirty="0"/>
              <a:t> </a:t>
            </a:r>
            <a:r>
              <a:rPr lang="en-US" dirty="0" err="1"/>
              <a:t>produse</a:t>
            </a:r>
            <a:r>
              <a:rPr lang="en-US" dirty="0"/>
              <a:t>, </a:t>
            </a:r>
            <a:r>
              <a:rPr lang="en-US" dirty="0" err="1"/>
              <a:t>obiecte</a:t>
            </a:r>
            <a:r>
              <a:rPr lang="en-US" dirty="0"/>
              <a:t> </a:t>
            </a:r>
            <a:r>
              <a:rPr lang="en-US" dirty="0" err="1"/>
              <a:t>materiale</a:t>
            </a:r>
            <a:r>
              <a:rPr lang="en-US" dirty="0"/>
              <a:t>.</a:t>
            </a:r>
            <a:endParaRPr lang="ro-RO" dirty="0"/>
          </a:p>
          <a:p>
            <a:pPr lvl="1"/>
            <a:r>
              <a:rPr lang="ro-RO" dirty="0"/>
              <a:t>Site-urile de acest tip existente la ora actuală forțează utilizatorul la navigarea către o anumită firmă, dintr-o anumită categorie, pentru a adăuga un review.</a:t>
            </a:r>
          </a:p>
          <a:p>
            <a:pPr marL="457200" lvl="1" indent="0">
              <a:buNone/>
            </a:pPr>
            <a:endParaRPr lang="en-US" dirty="0"/>
          </a:p>
        </p:txBody>
      </p:sp>
      <p:sp>
        <p:nvSpPr>
          <p:cNvPr id="4" name="Slide Number Placeholder 3">
            <a:extLst>
              <a:ext uri="{FF2B5EF4-FFF2-40B4-BE49-F238E27FC236}">
                <a16:creationId xmlns:a16="http://schemas.microsoft.com/office/drawing/2014/main" id="{0BA68DDB-9111-4FC3-8015-466B099964A2}"/>
              </a:ext>
            </a:extLst>
          </p:cNvPr>
          <p:cNvSpPr>
            <a:spLocks noGrp="1"/>
          </p:cNvSpPr>
          <p:nvPr>
            <p:ph type="sldNum" sz="quarter" idx="12"/>
          </p:nvPr>
        </p:nvSpPr>
        <p:spPr/>
        <p:txBody>
          <a:bodyPr/>
          <a:lstStyle/>
          <a:p>
            <a:fld id="{6D22F896-40B5-4ADD-8801-0D06FADFA095}" type="slidenum">
              <a:rPr lang="en-US" smtClean="0"/>
              <a:t>4</a:t>
            </a:fld>
            <a:endParaRPr lang="en-US"/>
          </a:p>
        </p:txBody>
      </p:sp>
    </p:spTree>
    <p:extLst>
      <p:ext uri="{BB962C8B-B14F-4D97-AF65-F5344CB8AC3E}">
        <p14:creationId xmlns:p14="http://schemas.microsoft.com/office/powerpoint/2010/main" val="1504544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Soluția propusă</a:t>
            </a:r>
            <a:endParaRPr lang="en-US" dirty="0"/>
          </a:p>
        </p:txBody>
      </p:sp>
      <p:sp>
        <p:nvSpPr>
          <p:cNvPr id="3" name="Content Placeholder 2"/>
          <p:cNvSpPr>
            <a:spLocks noGrp="1"/>
          </p:cNvSpPr>
          <p:nvPr>
            <p:ph idx="1"/>
          </p:nvPr>
        </p:nvSpPr>
        <p:spPr/>
        <p:txBody>
          <a:bodyPr>
            <a:normAutofit/>
          </a:bodyPr>
          <a:lstStyle/>
          <a:p>
            <a:r>
              <a:rPr lang="en-US" sz="2000" dirty="0" err="1"/>
              <a:t>Spre</a:t>
            </a:r>
            <a:r>
              <a:rPr lang="en-US" sz="2000" dirty="0"/>
              <a:t> </a:t>
            </a:r>
            <a:r>
              <a:rPr lang="en-US" sz="2000" dirty="0" err="1"/>
              <a:t>deosebire</a:t>
            </a:r>
            <a:r>
              <a:rPr lang="en-US" sz="2000" dirty="0"/>
              <a:t> de </a:t>
            </a:r>
            <a:r>
              <a:rPr lang="en-US" sz="2000" dirty="0" err="1"/>
              <a:t>restul</a:t>
            </a:r>
            <a:r>
              <a:rPr lang="en-US" sz="2000" dirty="0"/>
              <a:t> </a:t>
            </a:r>
            <a:r>
              <a:rPr lang="en-US" sz="2000" dirty="0" err="1"/>
              <a:t>aplicațiilor</a:t>
            </a:r>
            <a:r>
              <a:rPr lang="en-US" sz="2000" dirty="0"/>
              <a:t> de </a:t>
            </a:r>
            <a:r>
              <a:rPr lang="en-US" sz="2000" dirty="0" err="1"/>
              <a:t>acest</a:t>
            </a:r>
            <a:r>
              <a:rPr lang="en-US" sz="2000" dirty="0"/>
              <a:t> tip din </a:t>
            </a:r>
            <a:r>
              <a:rPr lang="en-US" sz="2000" dirty="0" err="1"/>
              <a:t>mediul</a:t>
            </a:r>
            <a:r>
              <a:rPr lang="en-US" sz="2000" dirty="0"/>
              <a:t> online actual, </a:t>
            </a:r>
            <a:r>
              <a:rPr lang="en-US" sz="2000" dirty="0" err="1"/>
              <a:t>aplicația</a:t>
            </a:r>
            <a:r>
              <a:rPr lang="en-US" sz="2000" dirty="0"/>
              <a:t> </a:t>
            </a:r>
            <a:r>
              <a:rPr lang="en-US" sz="2000" dirty="0" err="1"/>
              <a:t>propusă</a:t>
            </a:r>
            <a:r>
              <a:rPr lang="en-US" sz="2000" dirty="0"/>
              <a:t> se </a:t>
            </a:r>
            <a:r>
              <a:rPr lang="en-US" sz="2000" dirty="0" err="1"/>
              <a:t>adresează</a:t>
            </a:r>
            <a:r>
              <a:rPr lang="en-US" sz="2000" dirty="0"/>
              <a:t> </a:t>
            </a:r>
            <a:r>
              <a:rPr lang="en-US" sz="2000" dirty="0" err="1"/>
              <a:t>unor</a:t>
            </a:r>
            <a:r>
              <a:rPr lang="en-US" sz="2000" dirty="0"/>
              <a:t> </a:t>
            </a:r>
            <a:r>
              <a:rPr lang="en-US" sz="2000" dirty="0" err="1"/>
              <a:t>domenii</a:t>
            </a:r>
            <a:r>
              <a:rPr lang="en-US" sz="2000" dirty="0"/>
              <a:t> din </a:t>
            </a:r>
            <a:r>
              <a:rPr lang="en-US" sz="2000" dirty="0" err="1"/>
              <a:t>anumite</a:t>
            </a:r>
            <a:r>
              <a:rPr lang="en-US" sz="2000" dirty="0"/>
              <a:t> </a:t>
            </a:r>
            <a:r>
              <a:rPr lang="en-US" sz="2000" dirty="0" err="1"/>
              <a:t>industrii</a:t>
            </a:r>
            <a:r>
              <a:rPr lang="en-US" sz="2000" dirty="0"/>
              <a:t>, cum </a:t>
            </a:r>
            <a:r>
              <a:rPr lang="en-US" sz="2000" dirty="0" err="1"/>
              <a:t>ar</a:t>
            </a:r>
            <a:r>
              <a:rPr lang="en-US" sz="2000" dirty="0"/>
              <a:t> fi </a:t>
            </a:r>
            <a:r>
              <a:rPr lang="en-US" sz="2000" dirty="0" err="1"/>
              <a:t>mobilă</a:t>
            </a:r>
            <a:r>
              <a:rPr lang="en-US" sz="2000" dirty="0"/>
              <a:t>, </a:t>
            </a:r>
            <a:r>
              <a:rPr lang="en-US" sz="2000" dirty="0" err="1"/>
              <a:t>construcții</a:t>
            </a:r>
            <a:r>
              <a:rPr lang="en-US" sz="2000" dirty="0"/>
              <a:t> </a:t>
            </a:r>
            <a:r>
              <a:rPr lang="en-US" sz="2000" dirty="0" err="1"/>
              <a:t>sau</a:t>
            </a:r>
            <a:r>
              <a:rPr lang="en-US" sz="2000" dirty="0"/>
              <a:t> </a:t>
            </a:r>
            <a:r>
              <a:rPr lang="en-US" sz="2000" dirty="0" err="1"/>
              <a:t>foraje</a:t>
            </a:r>
            <a:r>
              <a:rPr lang="en-US" sz="2000" dirty="0"/>
              <a:t> </a:t>
            </a:r>
            <a:r>
              <a:rPr lang="en-US" sz="2000" dirty="0" err="1"/>
              <a:t>fântâni</a:t>
            </a:r>
            <a:r>
              <a:rPr lang="en-US" sz="2000" dirty="0"/>
              <a:t>.</a:t>
            </a:r>
          </a:p>
          <a:p>
            <a:endParaRPr lang="en-US" sz="2000" dirty="0"/>
          </a:p>
          <a:p>
            <a:r>
              <a:rPr lang="en-US" sz="2000" dirty="0" err="1"/>
              <a:t>Oferă</a:t>
            </a:r>
            <a:r>
              <a:rPr lang="en-US" sz="2000" dirty="0"/>
              <a:t> o </a:t>
            </a:r>
            <a:r>
              <a:rPr lang="en-US" sz="2000" dirty="0" err="1"/>
              <a:t>locație</a:t>
            </a:r>
            <a:r>
              <a:rPr lang="en-US" sz="2000" dirty="0"/>
              <a:t> </a:t>
            </a:r>
            <a:r>
              <a:rPr lang="en-US" sz="2000" dirty="0" err="1"/>
              <a:t>virtuală</a:t>
            </a:r>
            <a:r>
              <a:rPr lang="en-US" sz="2000" dirty="0"/>
              <a:t> </a:t>
            </a:r>
            <a:r>
              <a:rPr lang="en-US" sz="2000" dirty="0" err="1"/>
              <a:t>în</a:t>
            </a:r>
            <a:r>
              <a:rPr lang="en-US" sz="2000" dirty="0"/>
              <a:t> care </a:t>
            </a:r>
            <a:r>
              <a:rPr lang="en-US" sz="2000" dirty="0" err="1"/>
              <a:t>utilizatorii</a:t>
            </a:r>
            <a:r>
              <a:rPr lang="en-US" sz="2000" dirty="0"/>
              <a:t> </a:t>
            </a:r>
            <a:r>
              <a:rPr lang="en-US" sz="2000" dirty="0" err="1"/>
              <a:t>să</a:t>
            </a:r>
            <a:r>
              <a:rPr lang="en-US" sz="2000" dirty="0"/>
              <a:t> </a:t>
            </a:r>
            <a:r>
              <a:rPr lang="en-US" sz="2000" dirty="0" err="1"/>
              <a:t>găsească</a:t>
            </a:r>
            <a:r>
              <a:rPr lang="en-US" sz="2000" dirty="0"/>
              <a:t> </a:t>
            </a:r>
            <a:r>
              <a:rPr lang="en-US" sz="2000" dirty="0" err="1"/>
              <a:t>mai</a:t>
            </a:r>
            <a:r>
              <a:rPr lang="en-US" sz="2000" dirty="0"/>
              <a:t> </a:t>
            </a:r>
            <a:r>
              <a:rPr lang="en-US" sz="2000" dirty="0" err="1"/>
              <a:t>ușor</a:t>
            </a:r>
            <a:r>
              <a:rPr lang="en-US" sz="2000" dirty="0"/>
              <a:t> </a:t>
            </a:r>
            <a:r>
              <a:rPr lang="en-US" sz="2000" dirty="0" err="1"/>
              <a:t>toate</a:t>
            </a:r>
            <a:r>
              <a:rPr lang="en-US" sz="2000" dirty="0"/>
              <a:t> </a:t>
            </a:r>
            <a:r>
              <a:rPr lang="en-US" sz="2000" dirty="0" err="1"/>
              <a:t>firmele</a:t>
            </a:r>
            <a:r>
              <a:rPr lang="en-US" sz="2000" dirty="0"/>
              <a:t> </a:t>
            </a:r>
            <a:r>
              <a:rPr lang="en-US" sz="2000" dirty="0" err="1"/>
              <a:t>dintr</a:t>
            </a:r>
            <a:r>
              <a:rPr lang="en-US" sz="2000" dirty="0"/>
              <a:t>-un </a:t>
            </a:r>
            <a:r>
              <a:rPr lang="en-US" sz="2000" dirty="0" err="1"/>
              <a:t>anumit</a:t>
            </a:r>
            <a:r>
              <a:rPr lang="en-US" sz="2000" dirty="0"/>
              <a:t> </a:t>
            </a:r>
            <a:r>
              <a:rPr lang="en-US" sz="2000" dirty="0" err="1"/>
              <a:t>domeniu</a:t>
            </a:r>
            <a:r>
              <a:rPr lang="en-US" sz="2000" dirty="0"/>
              <a:t> </a:t>
            </a:r>
            <a:r>
              <a:rPr lang="en-US" sz="2000" dirty="0" err="1"/>
              <a:t>și</a:t>
            </a:r>
            <a:r>
              <a:rPr lang="en-US" sz="2000" dirty="0"/>
              <a:t> </a:t>
            </a:r>
            <a:r>
              <a:rPr lang="en-US" sz="2000" dirty="0" err="1"/>
              <a:t>să</a:t>
            </a:r>
            <a:r>
              <a:rPr lang="en-US" sz="2000" dirty="0"/>
              <a:t> </a:t>
            </a:r>
            <a:r>
              <a:rPr lang="en-US" sz="2000" dirty="0" err="1"/>
              <a:t>vizualizeze</a:t>
            </a:r>
            <a:r>
              <a:rPr lang="en-US" sz="2000" dirty="0"/>
              <a:t>/</a:t>
            </a:r>
            <a:r>
              <a:rPr lang="en-US" sz="2000" dirty="0" err="1"/>
              <a:t>ofere</a:t>
            </a:r>
            <a:r>
              <a:rPr lang="en-US" sz="2000" dirty="0"/>
              <a:t> o </a:t>
            </a:r>
            <a:r>
              <a:rPr lang="en-US" sz="2000" dirty="0" err="1"/>
              <a:t>recenzie</a:t>
            </a:r>
            <a:r>
              <a:rPr lang="en-US" sz="2000" dirty="0"/>
              <a:t>, </a:t>
            </a:r>
            <a:r>
              <a:rPr lang="en-US" sz="2000" dirty="0" err="1"/>
              <a:t>fără</a:t>
            </a:r>
            <a:r>
              <a:rPr lang="en-US" sz="2000" dirty="0"/>
              <a:t> a </a:t>
            </a:r>
            <a:r>
              <a:rPr lang="en-US" sz="2000" dirty="0" err="1"/>
              <a:t>naviga</a:t>
            </a:r>
            <a:r>
              <a:rPr lang="en-US" sz="2000" dirty="0"/>
              <a:t> la site-ul </a:t>
            </a:r>
            <a:r>
              <a:rPr lang="en-US" sz="2000" dirty="0" err="1"/>
              <a:t>fiecărei</a:t>
            </a:r>
            <a:r>
              <a:rPr lang="en-US" sz="2000" dirty="0"/>
              <a:t> </a:t>
            </a:r>
            <a:r>
              <a:rPr lang="en-US" sz="2000" dirty="0" err="1"/>
              <a:t>firme</a:t>
            </a:r>
            <a:r>
              <a:rPr lang="ro-RO" sz="2000" dirty="0"/>
              <a:t>.</a:t>
            </a:r>
          </a:p>
          <a:p>
            <a:endParaRPr lang="en-US" sz="2000" dirty="0"/>
          </a:p>
        </p:txBody>
      </p:sp>
      <p:sp>
        <p:nvSpPr>
          <p:cNvPr id="4" name="Slide Number Placeholder 3">
            <a:extLst>
              <a:ext uri="{FF2B5EF4-FFF2-40B4-BE49-F238E27FC236}">
                <a16:creationId xmlns:a16="http://schemas.microsoft.com/office/drawing/2014/main" id="{924393E8-C020-41A8-B6F4-271065C7B788}"/>
              </a:ext>
            </a:extLst>
          </p:cNvPr>
          <p:cNvSpPr>
            <a:spLocks noGrp="1"/>
          </p:cNvSpPr>
          <p:nvPr>
            <p:ph type="sldNum" sz="quarter" idx="12"/>
          </p:nvPr>
        </p:nvSpPr>
        <p:spPr/>
        <p:txBody>
          <a:bodyPr/>
          <a:lstStyle/>
          <a:p>
            <a:fld id="{6D22F896-40B5-4ADD-8801-0D06FADFA095}" type="slidenum">
              <a:rPr lang="en-US" smtClean="0"/>
              <a:t>5</a:t>
            </a:fld>
            <a:endParaRPr lang="en-US"/>
          </a:p>
        </p:txBody>
      </p:sp>
    </p:spTree>
    <p:extLst>
      <p:ext uri="{BB962C8B-B14F-4D97-AF65-F5344CB8AC3E}">
        <p14:creationId xmlns:p14="http://schemas.microsoft.com/office/powerpoint/2010/main" val="1305747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Arhitectură</a:t>
            </a:r>
            <a:endParaRPr lang="en-US" dirty="0"/>
          </a:p>
        </p:txBody>
      </p:sp>
      <p:sp>
        <p:nvSpPr>
          <p:cNvPr id="3" name="Content Placeholder 2"/>
          <p:cNvSpPr>
            <a:spLocks noGrp="1"/>
          </p:cNvSpPr>
          <p:nvPr>
            <p:ph idx="1"/>
          </p:nvPr>
        </p:nvSpPr>
        <p:spPr/>
        <p:txBody>
          <a:bodyPr>
            <a:normAutofit/>
          </a:bodyPr>
          <a:lstStyle/>
          <a:p>
            <a:r>
              <a:rPr lang="en-US" sz="2000" dirty="0" err="1"/>
              <a:t>Spre</a:t>
            </a:r>
            <a:r>
              <a:rPr lang="en-US" sz="2000" dirty="0"/>
              <a:t> </a:t>
            </a:r>
            <a:r>
              <a:rPr lang="en-US" sz="2000" dirty="0" err="1"/>
              <a:t>deosebire</a:t>
            </a:r>
            <a:r>
              <a:rPr lang="en-US" sz="2000" dirty="0"/>
              <a:t> de </a:t>
            </a:r>
            <a:r>
              <a:rPr lang="en-US" sz="2000" dirty="0" err="1"/>
              <a:t>alte</a:t>
            </a:r>
            <a:r>
              <a:rPr lang="en-US" sz="2000" dirty="0"/>
              <a:t> </a:t>
            </a:r>
            <a:r>
              <a:rPr lang="en-US" sz="2000" dirty="0" err="1"/>
              <a:t>aplicații</a:t>
            </a:r>
            <a:r>
              <a:rPr lang="en-US" sz="2000" dirty="0"/>
              <a:t>, am </a:t>
            </a:r>
            <a:r>
              <a:rPr lang="en-US" sz="2000" dirty="0" err="1"/>
              <a:t>optat</a:t>
            </a:r>
            <a:r>
              <a:rPr lang="en-US" sz="2000" dirty="0"/>
              <a:t> </a:t>
            </a:r>
            <a:r>
              <a:rPr lang="en-US" sz="2000" dirty="0" err="1"/>
              <a:t>pentru</a:t>
            </a:r>
            <a:r>
              <a:rPr lang="en-US" sz="2000" dirty="0"/>
              <a:t> </a:t>
            </a:r>
            <a:r>
              <a:rPr lang="en-US" sz="2000" dirty="0" err="1"/>
              <a:t>implementarea</a:t>
            </a:r>
            <a:r>
              <a:rPr lang="en-US" sz="2000" dirty="0"/>
              <a:t> </a:t>
            </a:r>
            <a:r>
              <a:rPr lang="en-US" sz="2000" dirty="0" err="1"/>
              <a:t>unui</a:t>
            </a:r>
            <a:r>
              <a:rPr lang="en-US" sz="2000" dirty="0"/>
              <a:t> </a:t>
            </a:r>
            <a:r>
              <a:rPr lang="en-US" sz="2000" dirty="0" err="1"/>
              <a:t>clasificator</a:t>
            </a:r>
            <a:r>
              <a:rPr lang="en-US" sz="2000" dirty="0"/>
              <a:t> Bayes </a:t>
            </a:r>
            <a:r>
              <a:rPr lang="en-US" sz="2000" dirty="0" err="1"/>
              <a:t>Naiv</a:t>
            </a:r>
            <a:r>
              <a:rPr lang="en-US" sz="2000" dirty="0"/>
              <a:t>, care </a:t>
            </a:r>
            <a:r>
              <a:rPr lang="en-US" sz="2000" dirty="0" err="1"/>
              <a:t>să</a:t>
            </a:r>
            <a:r>
              <a:rPr lang="en-US" sz="2000" dirty="0"/>
              <a:t> </a:t>
            </a:r>
            <a:r>
              <a:rPr lang="en-US" sz="2000" dirty="0" err="1"/>
              <a:t>clasifice</a:t>
            </a:r>
            <a:r>
              <a:rPr lang="en-US" sz="2000" dirty="0"/>
              <a:t> automat review-ul pe </a:t>
            </a:r>
            <a:r>
              <a:rPr lang="en-US" sz="2000" dirty="0" err="1"/>
              <a:t>baza</a:t>
            </a:r>
            <a:r>
              <a:rPr lang="en-US" sz="2000" dirty="0"/>
              <a:t> </a:t>
            </a:r>
            <a:r>
              <a:rPr lang="en-US" sz="2000" dirty="0" err="1"/>
              <a:t>unor</a:t>
            </a:r>
            <a:r>
              <a:rPr lang="en-US" sz="2000" dirty="0"/>
              <a:t> </a:t>
            </a:r>
            <a:r>
              <a:rPr lang="en-US" sz="2000" dirty="0" err="1"/>
              <a:t>cuvinte</a:t>
            </a:r>
            <a:r>
              <a:rPr lang="en-US" sz="2000" dirty="0"/>
              <a:t> </a:t>
            </a:r>
            <a:r>
              <a:rPr lang="en-US" sz="2000" dirty="0" err="1"/>
              <a:t>cheie</a:t>
            </a:r>
            <a:r>
              <a:rPr lang="en-US" sz="2000" dirty="0"/>
              <a:t>.</a:t>
            </a:r>
          </a:p>
          <a:p>
            <a:pPr marL="0" indent="0">
              <a:buNone/>
            </a:pPr>
            <a:endParaRPr lang="en-US" sz="2000" dirty="0"/>
          </a:p>
          <a:p>
            <a:r>
              <a:rPr lang="en-US" sz="2000" dirty="0" err="1"/>
              <a:t>Utilizatorii</a:t>
            </a:r>
            <a:r>
              <a:rPr lang="en-US" sz="2000" dirty="0"/>
              <a:t> au </a:t>
            </a:r>
            <a:r>
              <a:rPr lang="en-US" sz="2000" dirty="0" err="1"/>
              <a:t>posibilitatea</a:t>
            </a:r>
            <a:r>
              <a:rPr lang="en-US" sz="2000" dirty="0"/>
              <a:t> de a introduce direct review-ul pe </a:t>
            </a:r>
            <a:r>
              <a:rPr lang="en-US" sz="2000" dirty="0" err="1"/>
              <a:t>pagina</a:t>
            </a:r>
            <a:r>
              <a:rPr lang="en-US" sz="2000" dirty="0"/>
              <a:t> </a:t>
            </a:r>
            <a:r>
              <a:rPr lang="en-US" sz="2000" dirty="0" err="1"/>
              <a:t>principală</a:t>
            </a:r>
            <a:r>
              <a:rPr lang="en-US" sz="2000" dirty="0"/>
              <a:t>, </a:t>
            </a:r>
            <a:r>
              <a:rPr lang="en-US" sz="2000" dirty="0" err="1"/>
              <a:t>fără</a:t>
            </a:r>
            <a:r>
              <a:rPr lang="en-US" sz="2000" dirty="0"/>
              <a:t> a </a:t>
            </a:r>
            <a:r>
              <a:rPr lang="en-US" sz="2000" dirty="0" err="1"/>
              <a:t>naviga</a:t>
            </a:r>
            <a:r>
              <a:rPr lang="en-US" sz="2000" dirty="0"/>
              <a:t> la o </a:t>
            </a:r>
            <a:r>
              <a:rPr lang="en-US" sz="2000" dirty="0" err="1"/>
              <a:t>anumită</a:t>
            </a:r>
            <a:r>
              <a:rPr lang="en-US" sz="2000" dirty="0"/>
              <a:t> </a:t>
            </a:r>
            <a:r>
              <a:rPr lang="en-US" sz="2000" dirty="0" err="1"/>
              <a:t>firmă</a:t>
            </a:r>
            <a:r>
              <a:rPr lang="en-US" sz="2000" dirty="0"/>
              <a:t> </a:t>
            </a:r>
            <a:r>
              <a:rPr lang="en-US" sz="2000" dirty="0" err="1"/>
              <a:t>dintr</a:t>
            </a:r>
            <a:r>
              <a:rPr lang="en-US" sz="2000" dirty="0"/>
              <a:t>-o </a:t>
            </a:r>
            <a:r>
              <a:rPr lang="en-US" sz="2000" dirty="0" err="1"/>
              <a:t>categorie</a:t>
            </a:r>
            <a:r>
              <a:rPr lang="en-US" sz="2000" dirty="0"/>
              <a:t>.</a:t>
            </a:r>
          </a:p>
          <a:p>
            <a:pPr marL="0" indent="0">
              <a:buNone/>
            </a:pPr>
            <a:endParaRPr lang="en-US" sz="2000" dirty="0"/>
          </a:p>
          <a:p>
            <a:r>
              <a:rPr lang="en-US" sz="2000" dirty="0" err="1"/>
              <a:t>Arhitectura</a:t>
            </a:r>
            <a:r>
              <a:rPr lang="en-US" sz="2000" dirty="0"/>
              <a:t> </a:t>
            </a:r>
            <a:r>
              <a:rPr lang="en-US" sz="2000" dirty="0" err="1"/>
              <a:t>aplica</a:t>
            </a:r>
            <a:r>
              <a:rPr lang="ro-RO" sz="2000" dirty="0"/>
              <a:t>ț</a:t>
            </a:r>
            <a:r>
              <a:rPr lang="en-US" sz="2000" dirty="0" err="1"/>
              <a:t>iei</a:t>
            </a:r>
            <a:r>
              <a:rPr lang="en-US" sz="2000" dirty="0"/>
              <a:t> respect</a:t>
            </a:r>
            <a:r>
              <a:rPr lang="ro-RO" sz="2000" dirty="0"/>
              <a:t>ă</a:t>
            </a:r>
            <a:r>
              <a:rPr lang="en-US" sz="2000" dirty="0"/>
              <a:t> </a:t>
            </a:r>
            <a:r>
              <a:rPr lang="en-US" sz="2000" dirty="0" err="1"/>
              <a:t>modelul</a:t>
            </a:r>
            <a:r>
              <a:rPr lang="en-US" sz="2000" dirty="0"/>
              <a:t> client-server:</a:t>
            </a:r>
          </a:p>
        </p:txBody>
      </p:sp>
      <p:sp>
        <p:nvSpPr>
          <p:cNvPr id="4" name="Slide Number Placeholder 3">
            <a:extLst>
              <a:ext uri="{FF2B5EF4-FFF2-40B4-BE49-F238E27FC236}">
                <a16:creationId xmlns:a16="http://schemas.microsoft.com/office/drawing/2014/main" id="{472C6E05-F3FB-4A7E-AE1A-3E3E96F40EF4}"/>
              </a:ext>
            </a:extLst>
          </p:cNvPr>
          <p:cNvSpPr>
            <a:spLocks noGrp="1"/>
          </p:cNvSpPr>
          <p:nvPr>
            <p:ph type="sldNum" sz="quarter" idx="12"/>
          </p:nvPr>
        </p:nvSpPr>
        <p:spPr/>
        <p:txBody>
          <a:bodyPr/>
          <a:lstStyle/>
          <a:p>
            <a:fld id="{6D22F896-40B5-4ADD-8801-0D06FADFA095}" type="slidenum">
              <a:rPr lang="en-US" smtClean="0"/>
              <a:t>6</a:t>
            </a:fld>
            <a:endParaRPr lang="en-US"/>
          </a:p>
        </p:txBody>
      </p:sp>
    </p:spTree>
    <p:extLst>
      <p:ext uri="{BB962C8B-B14F-4D97-AF65-F5344CB8AC3E}">
        <p14:creationId xmlns:p14="http://schemas.microsoft.com/office/powerpoint/2010/main" val="2916179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ARHITECTUR</a:t>
            </a:r>
            <a:r>
              <a:rPr lang="ro-RO" dirty="0"/>
              <a:t>ă</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2264986"/>
            <a:ext cx="7950630" cy="3541712"/>
          </a:xfrm>
        </p:spPr>
      </p:pic>
      <p:sp>
        <p:nvSpPr>
          <p:cNvPr id="3" name="Slide Number Placeholder 2">
            <a:extLst>
              <a:ext uri="{FF2B5EF4-FFF2-40B4-BE49-F238E27FC236}">
                <a16:creationId xmlns:a16="http://schemas.microsoft.com/office/drawing/2014/main" id="{1382ECC0-8642-4757-805A-AF93D19FCD9F}"/>
              </a:ext>
            </a:extLst>
          </p:cNvPr>
          <p:cNvSpPr>
            <a:spLocks noGrp="1"/>
          </p:cNvSpPr>
          <p:nvPr>
            <p:ph type="sldNum" sz="quarter" idx="12"/>
          </p:nvPr>
        </p:nvSpPr>
        <p:spPr/>
        <p:txBody>
          <a:bodyPr/>
          <a:lstStyle/>
          <a:p>
            <a:fld id="{6D22F896-40B5-4ADD-8801-0D06FADFA095}" type="slidenum">
              <a:rPr lang="en-US" smtClean="0"/>
              <a:t>7</a:t>
            </a:fld>
            <a:endParaRPr lang="en-US"/>
          </a:p>
        </p:txBody>
      </p:sp>
    </p:spTree>
    <p:extLst>
      <p:ext uri="{BB962C8B-B14F-4D97-AF65-F5344CB8AC3E}">
        <p14:creationId xmlns:p14="http://schemas.microsoft.com/office/powerpoint/2010/main" val="3527047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Experimente</a:t>
            </a:r>
            <a:endParaRPr lang="en-US" dirty="0"/>
          </a:p>
        </p:txBody>
      </p:sp>
      <p:sp>
        <p:nvSpPr>
          <p:cNvPr id="3" name="Content Placeholder 2"/>
          <p:cNvSpPr>
            <a:spLocks noGrp="1"/>
          </p:cNvSpPr>
          <p:nvPr>
            <p:ph idx="1"/>
          </p:nvPr>
        </p:nvSpPr>
        <p:spPr>
          <a:xfrm>
            <a:off x="1141413" y="2097088"/>
            <a:ext cx="9905999" cy="3541714"/>
          </a:xfrm>
        </p:spPr>
        <p:txBody>
          <a:bodyPr>
            <a:noAutofit/>
          </a:bodyPr>
          <a:lstStyle/>
          <a:p>
            <a:r>
              <a:rPr lang="ro-RO" dirty="0"/>
              <a:t>Teste	</a:t>
            </a:r>
            <a:endParaRPr lang="en-US" dirty="0"/>
          </a:p>
          <a:p>
            <a:pPr lvl="1"/>
            <a:r>
              <a:rPr lang="en-US" dirty="0" err="1"/>
              <a:t>Având</a:t>
            </a:r>
            <a:r>
              <a:rPr lang="en-US" dirty="0"/>
              <a:t> </a:t>
            </a:r>
            <a:r>
              <a:rPr lang="en-US" dirty="0" err="1"/>
              <a:t>în</a:t>
            </a:r>
            <a:r>
              <a:rPr lang="en-US" dirty="0"/>
              <a:t> </a:t>
            </a:r>
            <a:r>
              <a:rPr lang="en-US" dirty="0" err="1"/>
              <a:t>vedere</a:t>
            </a:r>
            <a:r>
              <a:rPr lang="en-US" dirty="0"/>
              <a:t> </a:t>
            </a:r>
            <a:r>
              <a:rPr lang="en-US" dirty="0" err="1"/>
              <a:t>că</a:t>
            </a:r>
            <a:r>
              <a:rPr lang="en-US" dirty="0"/>
              <a:t> am </a:t>
            </a:r>
            <a:r>
              <a:rPr lang="en-US" dirty="0" err="1"/>
              <a:t>folosit</a:t>
            </a:r>
            <a:r>
              <a:rPr lang="en-US" dirty="0"/>
              <a:t> </a:t>
            </a:r>
            <a:r>
              <a:rPr lang="en-US" dirty="0" err="1"/>
              <a:t>în</a:t>
            </a:r>
            <a:r>
              <a:rPr lang="en-US" dirty="0"/>
              <a:t> </a:t>
            </a:r>
            <a:r>
              <a:rPr lang="en-US" dirty="0" err="1"/>
              <a:t>implementare</a:t>
            </a:r>
            <a:r>
              <a:rPr lang="en-US" dirty="0"/>
              <a:t> un </a:t>
            </a:r>
            <a:r>
              <a:rPr lang="en-US" dirty="0" err="1"/>
              <a:t>algoritm</a:t>
            </a:r>
            <a:r>
              <a:rPr lang="en-US" dirty="0"/>
              <a:t> de </a:t>
            </a:r>
            <a:r>
              <a:rPr lang="en-US" dirty="0" err="1"/>
              <a:t>clasificare</a:t>
            </a:r>
            <a:r>
              <a:rPr lang="en-US" dirty="0"/>
              <a:t> </a:t>
            </a:r>
            <a:r>
              <a:rPr lang="en-US" dirty="0" err="1"/>
              <a:t>automată</a:t>
            </a:r>
            <a:r>
              <a:rPr lang="en-US" dirty="0"/>
              <a:t>, a </a:t>
            </a:r>
            <a:r>
              <a:rPr lang="en-US" dirty="0" err="1"/>
              <a:t>fost</a:t>
            </a:r>
            <a:r>
              <a:rPr lang="en-US" dirty="0"/>
              <a:t> </a:t>
            </a:r>
            <a:r>
              <a:rPr lang="en-US" dirty="0" err="1"/>
              <a:t>necesar</a:t>
            </a:r>
            <a:r>
              <a:rPr lang="ro-RO" dirty="0"/>
              <a:t>ă</a:t>
            </a:r>
            <a:r>
              <a:rPr lang="en-US" dirty="0"/>
              <a:t> </a:t>
            </a:r>
            <a:r>
              <a:rPr lang="en-US" dirty="0" err="1"/>
              <a:t>realizarea</a:t>
            </a:r>
            <a:r>
              <a:rPr lang="en-US" dirty="0"/>
              <a:t> </a:t>
            </a:r>
            <a:r>
              <a:rPr lang="en-US" dirty="0" err="1"/>
              <a:t>unor</a:t>
            </a:r>
            <a:r>
              <a:rPr lang="en-US" dirty="0"/>
              <a:t> teste </a:t>
            </a:r>
            <a:r>
              <a:rPr lang="en-US" dirty="0" err="1"/>
              <a:t>pentru</a:t>
            </a:r>
            <a:r>
              <a:rPr lang="en-US" dirty="0"/>
              <a:t> a </a:t>
            </a:r>
            <a:r>
              <a:rPr lang="en-US" dirty="0" err="1"/>
              <a:t>testa</a:t>
            </a:r>
            <a:r>
              <a:rPr lang="en-US" dirty="0"/>
              <a:t> </a:t>
            </a:r>
            <a:r>
              <a:rPr lang="en-US" dirty="0" err="1"/>
              <a:t>acuratețea</a:t>
            </a:r>
            <a:r>
              <a:rPr lang="en-US" dirty="0"/>
              <a:t> </a:t>
            </a:r>
            <a:r>
              <a:rPr lang="en-US" dirty="0" err="1"/>
              <a:t>prezicerilor</a:t>
            </a:r>
            <a:r>
              <a:rPr lang="en-US" dirty="0"/>
              <a:t> </a:t>
            </a:r>
            <a:r>
              <a:rPr lang="en-US" dirty="0" err="1"/>
              <a:t>acestuia</a:t>
            </a:r>
            <a:r>
              <a:rPr lang="en-US" dirty="0"/>
              <a:t>.</a:t>
            </a:r>
            <a:endParaRPr lang="ro-RO" dirty="0"/>
          </a:p>
          <a:p>
            <a:r>
              <a:rPr lang="ro-RO" dirty="0"/>
              <a:t>Modelarea experimentelor</a:t>
            </a:r>
            <a:endParaRPr lang="en-US" dirty="0"/>
          </a:p>
          <a:p>
            <a:pPr lvl="1"/>
            <a:r>
              <a:rPr lang="en-US" dirty="0" err="1"/>
              <a:t>Pentru</a:t>
            </a:r>
            <a:r>
              <a:rPr lang="en-US" dirty="0"/>
              <a:t> </a:t>
            </a:r>
            <a:r>
              <a:rPr lang="en-US" dirty="0" err="1"/>
              <a:t>realizarea</a:t>
            </a:r>
            <a:r>
              <a:rPr lang="en-US" dirty="0"/>
              <a:t> </a:t>
            </a:r>
            <a:r>
              <a:rPr lang="en-US" dirty="0" err="1"/>
              <a:t>experimentelor</a:t>
            </a:r>
            <a:r>
              <a:rPr lang="en-US" dirty="0"/>
              <a:t>, am ales </a:t>
            </a:r>
            <a:r>
              <a:rPr lang="en-US" dirty="0" err="1"/>
              <a:t>câteva</a:t>
            </a:r>
            <a:r>
              <a:rPr lang="en-US" dirty="0"/>
              <a:t> review-</a:t>
            </a:r>
            <a:r>
              <a:rPr lang="en-US" dirty="0" err="1"/>
              <a:t>uri</a:t>
            </a:r>
            <a:r>
              <a:rPr lang="en-US" dirty="0"/>
              <a:t> de test </a:t>
            </a:r>
            <a:r>
              <a:rPr lang="en-US" dirty="0" err="1"/>
              <a:t>și</a:t>
            </a:r>
            <a:r>
              <a:rPr lang="en-US" dirty="0"/>
              <a:t> am </a:t>
            </a:r>
            <a:r>
              <a:rPr lang="en-US" dirty="0" err="1"/>
              <a:t>observat</a:t>
            </a:r>
            <a:r>
              <a:rPr lang="en-US" dirty="0"/>
              <a:t> cum au </a:t>
            </a:r>
            <a:r>
              <a:rPr lang="en-US" dirty="0" err="1"/>
              <a:t>fost</a:t>
            </a:r>
            <a:r>
              <a:rPr lang="en-US" dirty="0"/>
              <a:t> </a:t>
            </a:r>
            <a:r>
              <a:rPr lang="en-US" dirty="0" err="1"/>
              <a:t>clasificate</a:t>
            </a:r>
            <a:r>
              <a:rPr lang="en-US" dirty="0"/>
              <a:t> de </a:t>
            </a:r>
            <a:r>
              <a:rPr lang="en-US" dirty="0" err="1"/>
              <a:t>către</a:t>
            </a:r>
            <a:r>
              <a:rPr lang="en-US" dirty="0"/>
              <a:t> </a:t>
            </a:r>
            <a:r>
              <a:rPr lang="en-US" dirty="0" err="1"/>
              <a:t>algoritm</a:t>
            </a:r>
            <a:r>
              <a:rPr lang="en-US" dirty="0"/>
              <a:t>, </a:t>
            </a:r>
            <a:r>
              <a:rPr lang="en-US" dirty="0" err="1"/>
              <a:t>comparativ</a:t>
            </a:r>
            <a:r>
              <a:rPr lang="en-US" dirty="0"/>
              <a:t> cu </a:t>
            </a:r>
            <a:r>
              <a:rPr lang="en-US" dirty="0" err="1"/>
              <a:t>clasificarea</a:t>
            </a:r>
            <a:r>
              <a:rPr lang="en-US" dirty="0"/>
              <a:t> </a:t>
            </a:r>
            <a:r>
              <a:rPr lang="en-US" dirty="0" err="1"/>
              <a:t>lor</a:t>
            </a:r>
            <a:r>
              <a:rPr lang="en-US" dirty="0"/>
              <a:t> </a:t>
            </a:r>
            <a:r>
              <a:rPr lang="en-US" dirty="0" err="1"/>
              <a:t>corectă</a:t>
            </a:r>
            <a:r>
              <a:rPr lang="en-US" dirty="0"/>
              <a:t>.</a:t>
            </a:r>
          </a:p>
          <a:p>
            <a:pPr lvl="1"/>
            <a:r>
              <a:rPr lang="en-US" dirty="0" err="1"/>
              <a:t>Pentru</a:t>
            </a:r>
            <a:r>
              <a:rPr lang="en-US" dirty="0"/>
              <a:t> un </a:t>
            </a:r>
            <a:r>
              <a:rPr lang="en-US" dirty="0" err="1"/>
              <a:t>număr</a:t>
            </a:r>
            <a:r>
              <a:rPr lang="en-US" dirty="0"/>
              <a:t> de 8 review-</a:t>
            </a:r>
            <a:r>
              <a:rPr lang="en-US" dirty="0" err="1"/>
              <a:t>uri</a:t>
            </a:r>
            <a:r>
              <a:rPr lang="en-US" dirty="0"/>
              <a:t>, </a:t>
            </a:r>
            <a:r>
              <a:rPr lang="en-US" dirty="0" err="1"/>
              <a:t>conținând</a:t>
            </a:r>
            <a:r>
              <a:rPr lang="en-US" dirty="0"/>
              <a:t> </a:t>
            </a:r>
            <a:r>
              <a:rPr lang="en-US" dirty="0" err="1"/>
              <a:t>diferite</a:t>
            </a:r>
            <a:r>
              <a:rPr lang="en-US" dirty="0"/>
              <a:t> </a:t>
            </a:r>
            <a:r>
              <a:rPr lang="en-US" dirty="0" err="1"/>
              <a:t>combinații</a:t>
            </a:r>
            <a:r>
              <a:rPr lang="en-US" dirty="0"/>
              <a:t> de </a:t>
            </a:r>
            <a:r>
              <a:rPr lang="en-US" dirty="0" err="1"/>
              <a:t>cuvinte</a:t>
            </a:r>
            <a:r>
              <a:rPr lang="en-US" dirty="0"/>
              <a:t> </a:t>
            </a:r>
            <a:r>
              <a:rPr lang="en-US" dirty="0" err="1"/>
              <a:t>cheie</a:t>
            </a:r>
            <a:r>
              <a:rPr lang="en-US" dirty="0"/>
              <a:t> din </a:t>
            </a:r>
            <a:r>
              <a:rPr lang="en-US" dirty="0" err="1"/>
              <a:t>mai</a:t>
            </a:r>
            <a:r>
              <a:rPr lang="en-US" dirty="0"/>
              <a:t> </a:t>
            </a:r>
            <a:r>
              <a:rPr lang="en-US" dirty="0" err="1"/>
              <a:t>multe</a:t>
            </a:r>
            <a:r>
              <a:rPr lang="en-US" dirty="0"/>
              <a:t> </a:t>
            </a:r>
            <a:r>
              <a:rPr lang="en-US" dirty="0" err="1"/>
              <a:t>categorii</a:t>
            </a:r>
            <a:r>
              <a:rPr lang="en-US" dirty="0"/>
              <a:t>, </a:t>
            </a:r>
            <a:r>
              <a:rPr lang="en-US" dirty="0" err="1"/>
              <a:t>algoritmul</a:t>
            </a:r>
            <a:r>
              <a:rPr lang="en-US" dirty="0"/>
              <a:t> a </a:t>
            </a:r>
            <a:r>
              <a:rPr lang="en-US" dirty="0" err="1"/>
              <a:t>clasificat</a:t>
            </a:r>
            <a:r>
              <a:rPr lang="en-US" dirty="0"/>
              <a:t> 6 </a:t>
            </a:r>
            <a:r>
              <a:rPr lang="en-US" dirty="0" err="1"/>
              <a:t>corect</a:t>
            </a:r>
            <a:r>
              <a:rPr lang="en-US" dirty="0"/>
              <a:t> </a:t>
            </a:r>
            <a:r>
              <a:rPr lang="en-US" dirty="0" err="1"/>
              <a:t>și</a:t>
            </a:r>
            <a:r>
              <a:rPr lang="en-US" dirty="0"/>
              <a:t> 2 </a:t>
            </a:r>
            <a:r>
              <a:rPr lang="en-US" dirty="0" err="1"/>
              <a:t>greșit</a:t>
            </a:r>
            <a:r>
              <a:rPr lang="en-US" dirty="0"/>
              <a:t>.</a:t>
            </a:r>
          </a:p>
          <a:p>
            <a:pPr lvl="1"/>
            <a:r>
              <a:rPr lang="en-US" dirty="0" err="1"/>
              <a:t>Având</a:t>
            </a:r>
            <a:r>
              <a:rPr lang="en-US" dirty="0"/>
              <a:t> </a:t>
            </a:r>
            <a:r>
              <a:rPr lang="en-US" dirty="0" err="1"/>
              <a:t>aceste</a:t>
            </a:r>
            <a:r>
              <a:rPr lang="en-US" dirty="0"/>
              <a:t> </a:t>
            </a:r>
            <a:r>
              <a:rPr lang="en-US" dirty="0" err="1"/>
              <a:t>rezultate</a:t>
            </a:r>
            <a:r>
              <a:rPr lang="en-US" dirty="0"/>
              <a:t>, am </a:t>
            </a:r>
            <a:r>
              <a:rPr lang="en-US" dirty="0" err="1"/>
              <a:t>calculat</a:t>
            </a:r>
            <a:r>
              <a:rPr lang="en-US" dirty="0"/>
              <a:t> un </a:t>
            </a:r>
            <a:r>
              <a:rPr lang="en-US" dirty="0" err="1"/>
              <a:t>procent</a:t>
            </a:r>
            <a:r>
              <a:rPr lang="en-US" dirty="0"/>
              <a:t> de </a:t>
            </a:r>
            <a:r>
              <a:rPr lang="en-US" dirty="0" err="1"/>
              <a:t>acuratețe</a:t>
            </a:r>
            <a:r>
              <a:rPr lang="en-US" dirty="0"/>
              <a:t> de 75% </a:t>
            </a:r>
            <a:r>
              <a:rPr lang="en-US" dirty="0" err="1"/>
              <a:t>pentru</a:t>
            </a:r>
            <a:r>
              <a:rPr lang="en-US" dirty="0"/>
              <a:t> </a:t>
            </a:r>
            <a:r>
              <a:rPr lang="en-US" dirty="0" err="1"/>
              <a:t>mediul</a:t>
            </a:r>
            <a:r>
              <a:rPr lang="en-US" dirty="0"/>
              <a:t> de test ales.</a:t>
            </a:r>
            <a:endParaRPr lang="ro-RO" dirty="0"/>
          </a:p>
        </p:txBody>
      </p:sp>
      <p:sp>
        <p:nvSpPr>
          <p:cNvPr id="4" name="Slide Number Placeholder 3">
            <a:extLst>
              <a:ext uri="{FF2B5EF4-FFF2-40B4-BE49-F238E27FC236}">
                <a16:creationId xmlns:a16="http://schemas.microsoft.com/office/drawing/2014/main" id="{3AED5308-5CF2-47E0-B979-F28D77D9AEAB}"/>
              </a:ext>
            </a:extLst>
          </p:cNvPr>
          <p:cNvSpPr>
            <a:spLocks noGrp="1"/>
          </p:cNvSpPr>
          <p:nvPr>
            <p:ph type="sldNum" sz="quarter" idx="12"/>
          </p:nvPr>
        </p:nvSpPr>
        <p:spPr/>
        <p:txBody>
          <a:bodyPr/>
          <a:lstStyle/>
          <a:p>
            <a:fld id="{6D22F896-40B5-4ADD-8801-0D06FADFA095}" type="slidenum">
              <a:rPr lang="en-US" smtClean="0"/>
              <a:t>8</a:t>
            </a:fld>
            <a:endParaRPr lang="en-US"/>
          </a:p>
        </p:txBody>
      </p:sp>
    </p:spTree>
    <p:extLst>
      <p:ext uri="{BB962C8B-B14F-4D97-AF65-F5344CB8AC3E}">
        <p14:creationId xmlns:p14="http://schemas.microsoft.com/office/powerpoint/2010/main" val="4185557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Tabele</a:t>
            </a:r>
            <a:endParaRPr lang="en-US" dirty="0"/>
          </a:p>
        </p:txBody>
      </p:sp>
      <p:sp>
        <p:nvSpPr>
          <p:cNvPr id="3" name="Content Placeholder 2"/>
          <p:cNvSpPr>
            <a:spLocks noGrp="1"/>
          </p:cNvSpPr>
          <p:nvPr>
            <p:ph idx="1"/>
          </p:nvPr>
        </p:nvSpPr>
        <p:spPr>
          <a:xfrm>
            <a:off x="1141412" y="1681566"/>
            <a:ext cx="9905999" cy="4109635"/>
          </a:xfrm>
        </p:spPr>
        <p:txBody>
          <a:bodyPr/>
          <a:lstStyle/>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08848925"/>
              </p:ext>
            </p:extLst>
          </p:nvPr>
        </p:nvGraphicFramePr>
        <p:xfrm>
          <a:off x="1141411" y="1681566"/>
          <a:ext cx="10077920" cy="4953000"/>
        </p:xfrm>
        <a:graphic>
          <a:graphicData uri="http://schemas.openxmlformats.org/drawingml/2006/table">
            <a:tbl>
              <a:tblPr firstRow="1" bandRow="1">
                <a:tableStyleId>{7DF18680-E054-41AD-8BC1-D1AEF772440D}</a:tableStyleId>
              </a:tblPr>
              <a:tblGrid>
                <a:gridCol w="888864">
                  <a:extLst>
                    <a:ext uri="{9D8B030D-6E8A-4147-A177-3AD203B41FA5}">
                      <a16:colId xmlns:a16="http://schemas.microsoft.com/office/drawing/2014/main" val="1387069023"/>
                    </a:ext>
                  </a:extLst>
                </a:gridCol>
                <a:gridCol w="3142304">
                  <a:extLst>
                    <a:ext uri="{9D8B030D-6E8A-4147-A177-3AD203B41FA5}">
                      <a16:colId xmlns:a16="http://schemas.microsoft.com/office/drawing/2014/main" val="2284090297"/>
                    </a:ext>
                  </a:extLst>
                </a:gridCol>
                <a:gridCol w="2015584">
                  <a:extLst>
                    <a:ext uri="{9D8B030D-6E8A-4147-A177-3AD203B41FA5}">
                      <a16:colId xmlns:a16="http://schemas.microsoft.com/office/drawing/2014/main" val="3384618195"/>
                    </a:ext>
                  </a:extLst>
                </a:gridCol>
                <a:gridCol w="2015584">
                  <a:extLst>
                    <a:ext uri="{9D8B030D-6E8A-4147-A177-3AD203B41FA5}">
                      <a16:colId xmlns:a16="http://schemas.microsoft.com/office/drawing/2014/main" val="1972828953"/>
                    </a:ext>
                  </a:extLst>
                </a:gridCol>
                <a:gridCol w="2015584">
                  <a:extLst>
                    <a:ext uri="{9D8B030D-6E8A-4147-A177-3AD203B41FA5}">
                      <a16:colId xmlns:a16="http://schemas.microsoft.com/office/drawing/2014/main" val="863551959"/>
                    </a:ext>
                  </a:extLst>
                </a:gridCol>
              </a:tblGrid>
              <a:tr h="370840">
                <a:tc>
                  <a:txBody>
                    <a:bodyPr/>
                    <a:lstStyle/>
                    <a:p>
                      <a:r>
                        <a:rPr lang="en-US" dirty="0"/>
                        <a:t>Review</a:t>
                      </a:r>
                    </a:p>
                  </a:txBody>
                  <a:tcPr/>
                </a:tc>
                <a:tc>
                  <a:txBody>
                    <a:bodyPr/>
                    <a:lstStyle/>
                    <a:p>
                      <a:r>
                        <a:rPr lang="en-US" dirty="0" err="1"/>
                        <a:t>Cuvinte</a:t>
                      </a:r>
                      <a:r>
                        <a:rPr lang="en-US" dirty="0"/>
                        <a:t> </a:t>
                      </a:r>
                      <a:r>
                        <a:rPr lang="en-US" dirty="0" err="1"/>
                        <a:t>cheie</a:t>
                      </a:r>
                      <a:endParaRPr lang="en-US" dirty="0"/>
                    </a:p>
                  </a:txBody>
                  <a:tcPr/>
                </a:tc>
                <a:tc>
                  <a:txBody>
                    <a:bodyPr/>
                    <a:lstStyle/>
                    <a:p>
                      <a:r>
                        <a:rPr lang="en-US" dirty="0" err="1"/>
                        <a:t>Clasificare</a:t>
                      </a:r>
                      <a:r>
                        <a:rPr lang="en-US" dirty="0"/>
                        <a:t> </a:t>
                      </a:r>
                      <a:r>
                        <a:rPr lang="en-US" dirty="0" err="1"/>
                        <a:t>corectă</a:t>
                      </a:r>
                      <a:endParaRPr lang="en-US" dirty="0"/>
                    </a:p>
                  </a:txBody>
                  <a:tcPr/>
                </a:tc>
                <a:tc>
                  <a:txBody>
                    <a:bodyPr/>
                    <a:lstStyle/>
                    <a:p>
                      <a:r>
                        <a:rPr lang="en-US" dirty="0" err="1"/>
                        <a:t>Clasificare</a:t>
                      </a:r>
                      <a:r>
                        <a:rPr lang="en-US" dirty="0"/>
                        <a:t> Bayes</a:t>
                      </a:r>
                    </a:p>
                  </a:txBody>
                  <a:tcPr/>
                </a:tc>
                <a:tc>
                  <a:txBody>
                    <a:bodyPr/>
                    <a:lstStyle/>
                    <a:p>
                      <a:r>
                        <a:rPr lang="en-US" dirty="0" err="1"/>
                        <a:t>Predicție</a:t>
                      </a:r>
                      <a:endParaRPr lang="en-US" dirty="0"/>
                    </a:p>
                  </a:txBody>
                  <a:tcPr/>
                </a:tc>
                <a:extLst>
                  <a:ext uri="{0D108BD9-81ED-4DB2-BD59-A6C34878D82A}">
                    <a16:rowId xmlns:a16="http://schemas.microsoft.com/office/drawing/2014/main" val="3482232628"/>
                  </a:ext>
                </a:extLst>
              </a:tr>
              <a:tr h="370840">
                <a:tc>
                  <a:txBody>
                    <a:bodyPr/>
                    <a:lstStyle/>
                    <a:p>
                      <a:r>
                        <a:rPr lang="en-US" dirty="0"/>
                        <a:t>1</a:t>
                      </a:r>
                    </a:p>
                  </a:txBody>
                  <a:tcPr/>
                </a:tc>
                <a:tc>
                  <a:txBody>
                    <a:bodyPr/>
                    <a:lstStyle/>
                    <a:p>
                      <a:r>
                        <a:rPr lang="en-US" dirty="0"/>
                        <a:t>1 </a:t>
                      </a:r>
                      <a:r>
                        <a:rPr lang="en-US" dirty="0" err="1"/>
                        <a:t>cuvânt</a:t>
                      </a:r>
                      <a:r>
                        <a:rPr lang="en-US" dirty="0"/>
                        <a:t> </a:t>
                      </a:r>
                      <a:r>
                        <a:rPr lang="en-US" dirty="0" err="1"/>
                        <a:t>mobilă</a:t>
                      </a:r>
                      <a:endParaRPr lang="en-US" dirty="0"/>
                    </a:p>
                  </a:txBody>
                  <a:tcPr/>
                </a:tc>
                <a:tc>
                  <a:txBody>
                    <a:bodyPr/>
                    <a:lstStyle/>
                    <a:p>
                      <a:r>
                        <a:rPr lang="en-US" dirty="0" err="1"/>
                        <a:t>categoria</a:t>
                      </a:r>
                      <a:r>
                        <a:rPr lang="en-US" dirty="0"/>
                        <a:t> </a:t>
                      </a:r>
                      <a:r>
                        <a:rPr lang="en-US" dirty="0" err="1"/>
                        <a:t>mobilă</a:t>
                      </a:r>
                      <a:endParaRPr lang="en-US" dirty="0"/>
                    </a:p>
                  </a:txBody>
                  <a:tcPr/>
                </a:tc>
                <a:tc>
                  <a:txBody>
                    <a:bodyPr/>
                    <a:lstStyle/>
                    <a:p>
                      <a:r>
                        <a:rPr lang="en-US" dirty="0" err="1"/>
                        <a:t>categoria</a:t>
                      </a:r>
                      <a:r>
                        <a:rPr lang="en-US" dirty="0"/>
                        <a:t> </a:t>
                      </a:r>
                      <a:r>
                        <a:rPr lang="en-US" dirty="0" err="1"/>
                        <a:t>mobilă</a:t>
                      </a:r>
                      <a:endParaRPr lang="en-US" dirty="0"/>
                    </a:p>
                  </a:txBody>
                  <a:tcPr/>
                </a:tc>
                <a:tc>
                  <a:txBody>
                    <a:bodyPr/>
                    <a:lstStyle/>
                    <a:p>
                      <a:r>
                        <a:rPr lang="en-US" dirty="0" err="1"/>
                        <a:t>corect</a:t>
                      </a:r>
                      <a:endParaRPr lang="en-US" dirty="0"/>
                    </a:p>
                  </a:txBody>
                  <a:tcPr/>
                </a:tc>
                <a:extLst>
                  <a:ext uri="{0D108BD9-81ED-4DB2-BD59-A6C34878D82A}">
                    <a16:rowId xmlns:a16="http://schemas.microsoft.com/office/drawing/2014/main" val="77331237"/>
                  </a:ext>
                </a:extLst>
              </a:tr>
              <a:tr h="370840">
                <a:tc>
                  <a:txBody>
                    <a:bodyPr/>
                    <a:lstStyle/>
                    <a:p>
                      <a:r>
                        <a:rPr lang="en-US" dirty="0"/>
                        <a:t>2</a:t>
                      </a:r>
                    </a:p>
                  </a:txBody>
                  <a:tcPr/>
                </a:tc>
                <a:tc>
                  <a:txBody>
                    <a:bodyPr/>
                    <a:lstStyle/>
                    <a:p>
                      <a:r>
                        <a:rPr lang="en-US" dirty="0"/>
                        <a:t>1 </a:t>
                      </a:r>
                      <a:r>
                        <a:rPr lang="en-US" dirty="0" err="1"/>
                        <a:t>cuvânt</a:t>
                      </a:r>
                      <a:r>
                        <a:rPr lang="en-US" dirty="0"/>
                        <a:t> </a:t>
                      </a:r>
                      <a:r>
                        <a:rPr lang="en-US" dirty="0" err="1"/>
                        <a:t>construcții</a:t>
                      </a:r>
                      <a:endParaRPr lang="en-US" dirty="0"/>
                    </a:p>
                  </a:txBody>
                  <a:tcPr/>
                </a:tc>
                <a:tc>
                  <a:txBody>
                    <a:bodyPr/>
                    <a:lstStyle/>
                    <a:p>
                      <a:r>
                        <a:rPr lang="en-US" dirty="0" err="1"/>
                        <a:t>categoria</a:t>
                      </a:r>
                      <a:r>
                        <a:rPr lang="en-US" dirty="0"/>
                        <a:t> </a:t>
                      </a:r>
                      <a:r>
                        <a:rPr lang="en-US" dirty="0" err="1"/>
                        <a:t>construcții</a:t>
                      </a:r>
                      <a:endParaRPr lang="en-US" dirty="0"/>
                    </a:p>
                  </a:txBody>
                  <a:tcPr/>
                </a:tc>
                <a:tc>
                  <a:txBody>
                    <a:bodyPr/>
                    <a:lstStyle/>
                    <a:p>
                      <a:r>
                        <a:rPr lang="en-US" dirty="0" err="1"/>
                        <a:t>categoria</a:t>
                      </a:r>
                      <a:r>
                        <a:rPr lang="en-US" baseline="0" dirty="0"/>
                        <a:t> </a:t>
                      </a:r>
                      <a:r>
                        <a:rPr lang="en-US" dirty="0" err="1"/>
                        <a:t>construcții</a:t>
                      </a:r>
                      <a:endParaRPr lang="en-US" dirty="0"/>
                    </a:p>
                  </a:txBody>
                  <a:tcPr/>
                </a:tc>
                <a:tc>
                  <a:txBody>
                    <a:bodyPr/>
                    <a:lstStyle/>
                    <a:p>
                      <a:r>
                        <a:rPr lang="en-US" dirty="0" err="1"/>
                        <a:t>corect</a:t>
                      </a:r>
                      <a:endParaRPr lang="en-US" dirty="0"/>
                    </a:p>
                  </a:txBody>
                  <a:tcPr/>
                </a:tc>
                <a:extLst>
                  <a:ext uri="{0D108BD9-81ED-4DB2-BD59-A6C34878D82A}">
                    <a16:rowId xmlns:a16="http://schemas.microsoft.com/office/drawing/2014/main" val="242442069"/>
                  </a:ext>
                </a:extLst>
              </a:tr>
              <a:tr h="370840">
                <a:tc>
                  <a:txBody>
                    <a:bodyPr/>
                    <a:lstStyle/>
                    <a:p>
                      <a:r>
                        <a:rPr lang="en-US" dirty="0"/>
                        <a:t>3</a:t>
                      </a:r>
                    </a:p>
                  </a:txBody>
                  <a:tcPr/>
                </a:tc>
                <a:tc>
                  <a:txBody>
                    <a:bodyPr/>
                    <a:lstStyle/>
                    <a:p>
                      <a:r>
                        <a:rPr lang="en-US" dirty="0"/>
                        <a:t>1 </a:t>
                      </a:r>
                      <a:r>
                        <a:rPr lang="en-US" dirty="0" err="1"/>
                        <a:t>cuvânt</a:t>
                      </a:r>
                      <a:r>
                        <a:rPr lang="en-US" dirty="0"/>
                        <a:t> </a:t>
                      </a:r>
                      <a:r>
                        <a:rPr lang="en-US" dirty="0" err="1"/>
                        <a:t>foraje</a:t>
                      </a:r>
                      <a:r>
                        <a:rPr lang="en-US" dirty="0"/>
                        <a:t> </a:t>
                      </a:r>
                      <a:r>
                        <a:rPr lang="en-US" dirty="0" err="1"/>
                        <a:t>fântâni</a:t>
                      </a:r>
                      <a:endParaRPr lang="en-US" dirty="0"/>
                    </a:p>
                  </a:txBody>
                  <a:tcPr/>
                </a:tc>
                <a:tc>
                  <a:txBody>
                    <a:bodyPr/>
                    <a:lstStyle/>
                    <a:p>
                      <a:r>
                        <a:rPr lang="en-US" dirty="0" err="1"/>
                        <a:t>categoria</a:t>
                      </a:r>
                      <a:r>
                        <a:rPr lang="en-US" dirty="0"/>
                        <a:t> </a:t>
                      </a:r>
                      <a:r>
                        <a:rPr lang="en-US" dirty="0" err="1"/>
                        <a:t>foraje</a:t>
                      </a:r>
                      <a:r>
                        <a:rPr lang="en-US" dirty="0"/>
                        <a:t> </a:t>
                      </a:r>
                      <a:r>
                        <a:rPr lang="en-US" dirty="0" err="1"/>
                        <a:t>fântâni</a:t>
                      </a:r>
                      <a:endParaRPr lang="en-US" dirty="0"/>
                    </a:p>
                  </a:txBody>
                  <a:tcPr/>
                </a:tc>
                <a:tc>
                  <a:txBody>
                    <a:bodyPr/>
                    <a:lstStyle/>
                    <a:p>
                      <a:r>
                        <a:rPr lang="en-US" dirty="0"/>
                        <a:t>ca</a:t>
                      </a:r>
                      <a:r>
                        <a:rPr lang="ro-RO" dirty="0"/>
                        <a:t>t</a:t>
                      </a:r>
                      <a:r>
                        <a:rPr lang="en-US" dirty="0"/>
                        <a:t>e</a:t>
                      </a:r>
                      <a:r>
                        <a:rPr lang="ro-RO" dirty="0"/>
                        <a:t>g</a:t>
                      </a:r>
                      <a:r>
                        <a:rPr lang="en-US" dirty="0" err="1"/>
                        <a:t>oria</a:t>
                      </a:r>
                      <a:r>
                        <a:rPr lang="en-US" dirty="0"/>
                        <a:t> </a:t>
                      </a:r>
                      <a:r>
                        <a:rPr lang="en-US" dirty="0" err="1"/>
                        <a:t>foraje</a:t>
                      </a:r>
                      <a:r>
                        <a:rPr lang="en-US" dirty="0"/>
                        <a:t> </a:t>
                      </a:r>
                      <a:r>
                        <a:rPr lang="en-US" dirty="0" err="1"/>
                        <a:t>fântâni</a:t>
                      </a:r>
                      <a:endParaRPr lang="en-US" dirty="0"/>
                    </a:p>
                  </a:txBody>
                  <a:tcPr/>
                </a:tc>
                <a:tc>
                  <a:txBody>
                    <a:bodyPr/>
                    <a:lstStyle/>
                    <a:p>
                      <a:r>
                        <a:rPr lang="en-US" dirty="0" err="1"/>
                        <a:t>corect</a:t>
                      </a:r>
                      <a:endParaRPr lang="en-US" dirty="0"/>
                    </a:p>
                  </a:txBody>
                  <a:tcPr/>
                </a:tc>
                <a:extLst>
                  <a:ext uri="{0D108BD9-81ED-4DB2-BD59-A6C34878D82A}">
                    <a16:rowId xmlns:a16="http://schemas.microsoft.com/office/drawing/2014/main" val="595957839"/>
                  </a:ext>
                </a:extLst>
              </a:tr>
              <a:tr h="370840">
                <a:tc>
                  <a:txBody>
                    <a:bodyPr/>
                    <a:lstStyle/>
                    <a:p>
                      <a:r>
                        <a:rPr lang="en-US" dirty="0"/>
                        <a:t>4</a:t>
                      </a:r>
                    </a:p>
                  </a:txBody>
                  <a:tcPr/>
                </a:tc>
                <a:tc>
                  <a:txBody>
                    <a:bodyPr/>
                    <a:lstStyle/>
                    <a:p>
                      <a:r>
                        <a:rPr lang="en-US" dirty="0"/>
                        <a:t>1 </a:t>
                      </a:r>
                      <a:r>
                        <a:rPr lang="en-US" dirty="0" err="1"/>
                        <a:t>cuvânt</a:t>
                      </a:r>
                      <a:r>
                        <a:rPr lang="en-US" dirty="0"/>
                        <a:t> </a:t>
                      </a:r>
                      <a:r>
                        <a:rPr lang="en-US" dirty="0" err="1"/>
                        <a:t>constructii</a:t>
                      </a:r>
                      <a:r>
                        <a:rPr lang="en-US" dirty="0"/>
                        <a:t>, 1 </a:t>
                      </a:r>
                      <a:r>
                        <a:rPr lang="en-US" dirty="0" err="1"/>
                        <a:t>cuvânt</a:t>
                      </a:r>
                      <a:r>
                        <a:rPr lang="en-US" baseline="0" dirty="0"/>
                        <a:t> </a:t>
                      </a:r>
                      <a:r>
                        <a:rPr lang="en-US" baseline="0" dirty="0" err="1"/>
                        <a:t>mobilă</a:t>
                      </a:r>
                      <a:endParaRPr lang="en-US" dirty="0"/>
                    </a:p>
                  </a:txBody>
                  <a:tcPr/>
                </a:tc>
                <a:tc>
                  <a:txBody>
                    <a:bodyPr/>
                    <a:lstStyle/>
                    <a:p>
                      <a:r>
                        <a:rPr lang="en-US" dirty="0" err="1"/>
                        <a:t>categoria</a:t>
                      </a:r>
                      <a:r>
                        <a:rPr lang="en-US" dirty="0"/>
                        <a:t> </a:t>
                      </a:r>
                      <a:r>
                        <a:rPr lang="en-US" dirty="0" err="1"/>
                        <a:t>mobilă</a:t>
                      </a:r>
                      <a:endParaRPr lang="en-US" dirty="0"/>
                    </a:p>
                  </a:txBody>
                  <a:tcPr/>
                </a:tc>
                <a:tc>
                  <a:txBody>
                    <a:bodyPr/>
                    <a:lstStyle/>
                    <a:p>
                      <a:r>
                        <a:rPr lang="en-US" dirty="0" err="1"/>
                        <a:t>categoria</a:t>
                      </a:r>
                      <a:r>
                        <a:rPr lang="en-US" dirty="0"/>
                        <a:t> </a:t>
                      </a:r>
                      <a:r>
                        <a:rPr lang="en-US" dirty="0" err="1"/>
                        <a:t>mobilă</a:t>
                      </a:r>
                      <a:endParaRPr lang="en-US" dirty="0"/>
                    </a:p>
                  </a:txBody>
                  <a:tcPr/>
                </a:tc>
                <a:tc>
                  <a:txBody>
                    <a:bodyPr/>
                    <a:lstStyle/>
                    <a:p>
                      <a:r>
                        <a:rPr lang="en-US" dirty="0" err="1"/>
                        <a:t>corect</a:t>
                      </a:r>
                      <a:endParaRPr lang="en-US" dirty="0"/>
                    </a:p>
                  </a:txBody>
                  <a:tcPr/>
                </a:tc>
                <a:extLst>
                  <a:ext uri="{0D108BD9-81ED-4DB2-BD59-A6C34878D82A}">
                    <a16:rowId xmlns:a16="http://schemas.microsoft.com/office/drawing/2014/main" val="137373937"/>
                  </a:ext>
                </a:extLst>
              </a:tr>
              <a:tr h="370840">
                <a:tc>
                  <a:txBody>
                    <a:bodyPr/>
                    <a:lstStyle/>
                    <a:p>
                      <a:r>
                        <a:rPr lang="en-US" dirty="0"/>
                        <a:t>5</a:t>
                      </a:r>
                    </a:p>
                  </a:txBody>
                  <a:tcPr/>
                </a:tc>
                <a:tc>
                  <a:txBody>
                    <a:bodyPr/>
                    <a:lstStyle/>
                    <a:p>
                      <a:r>
                        <a:rPr lang="en-US" dirty="0"/>
                        <a:t>cate un </a:t>
                      </a:r>
                      <a:r>
                        <a:rPr lang="en-US" dirty="0" err="1"/>
                        <a:t>cuvânt</a:t>
                      </a:r>
                      <a:r>
                        <a:rPr lang="en-US" dirty="0"/>
                        <a:t> din </a:t>
                      </a:r>
                      <a:r>
                        <a:rPr lang="en-US" dirty="0" err="1"/>
                        <a:t>fiecare</a:t>
                      </a:r>
                      <a:r>
                        <a:rPr lang="en-US" dirty="0"/>
                        <a:t> </a:t>
                      </a:r>
                      <a:r>
                        <a:rPr lang="en-US" dirty="0" err="1"/>
                        <a:t>categorie</a:t>
                      </a:r>
                      <a:endParaRPr lang="en-US" dirty="0"/>
                    </a:p>
                  </a:txBody>
                  <a:tcPr/>
                </a:tc>
                <a:tc>
                  <a:txBody>
                    <a:bodyPr/>
                    <a:lstStyle/>
                    <a:p>
                      <a:r>
                        <a:rPr lang="en-US" dirty="0" err="1"/>
                        <a:t>categoria</a:t>
                      </a:r>
                      <a:r>
                        <a:rPr lang="en-US" dirty="0"/>
                        <a:t> </a:t>
                      </a:r>
                      <a:r>
                        <a:rPr lang="en-US" dirty="0" err="1"/>
                        <a:t>construcții</a:t>
                      </a:r>
                      <a:endParaRPr lang="en-US" dirty="0"/>
                    </a:p>
                  </a:txBody>
                  <a:tcPr/>
                </a:tc>
                <a:tc>
                  <a:txBody>
                    <a:bodyPr/>
                    <a:lstStyle/>
                    <a:p>
                      <a:r>
                        <a:rPr lang="en-US" dirty="0" err="1"/>
                        <a:t>categoria</a:t>
                      </a:r>
                      <a:r>
                        <a:rPr lang="en-US" dirty="0"/>
                        <a:t> </a:t>
                      </a:r>
                      <a:r>
                        <a:rPr lang="en-US" dirty="0" err="1"/>
                        <a:t>mobilă</a:t>
                      </a:r>
                      <a:endParaRPr lang="en-US" dirty="0"/>
                    </a:p>
                  </a:txBody>
                  <a:tcPr/>
                </a:tc>
                <a:tc>
                  <a:txBody>
                    <a:bodyPr/>
                    <a:lstStyle/>
                    <a:p>
                      <a:r>
                        <a:rPr lang="en-US" dirty="0" err="1"/>
                        <a:t>greșit</a:t>
                      </a:r>
                      <a:endParaRPr lang="en-US" dirty="0"/>
                    </a:p>
                  </a:txBody>
                  <a:tcPr/>
                </a:tc>
                <a:extLst>
                  <a:ext uri="{0D108BD9-81ED-4DB2-BD59-A6C34878D82A}">
                    <a16:rowId xmlns:a16="http://schemas.microsoft.com/office/drawing/2014/main" val="112325945"/>
                  </a:ext>
                </a:extLst>
              </a:tr>
              <a:tr h="370840">
                <a:tc>
                  <a:txBody>
                    <a:bodyPr/>
                    <a:lstStyle/>
                    <a:p>
                      <a:r>
                        <a:rPr lang="en-US" dirty="0"/>
                        <a:t>6</a:t>
                      </a:r>
                    </a:p>
                  </a:txBody>
                  <a:tcPr/>
                </a:tc>
                <a:tc>
                  <a:txBody>
                    <a:bodyPr/>
                    <a:lstStyle/>
                    <a:p>
                      <a:r>
                        <a:rPr lang="en-US" dirty="0"/>
                        <a:t>2 </a:t>
                      </a:r>
                      <a:r>
                        <a:rPr lang="en-US" dirty="0" err="1"/>
                        <a:t>cuvinte</a:t>
                      </a:r>
                      <a:r>
                        <a:rPr lang="en-US" dirty="0"/>
                        <a:t> </a:t>
                      </a:r>
                      <a:r>
                        <a:rPr lang="en-US" dirty="0" err="1"/>
                        <a:t>constructii</a:t>
                      </a:r>
                      <a:r>
                        <a:rPr lang="en-US" dirty="0"/>
                        <a:t>, 1 </a:t>
                      </a:r>
                      <a:r>
                        <a:rPr lang="en-US" dirty="0" err="1"/>
                        <a:t>cuvânt</a:t>
                      </a:r>
                      <a:r>
                        <a:rPr lang="en-US" dirty="0"/>
                        <a:t> </a:t>
                      </a:r>
                      <a:r>
                        <a:rPr lang="en-US" dirty="0" err="1"/>
                        <a:t>mobilă</a:t>
                      </a:r>
                      <a:endParaRPr lang="en-US" dirty="0"/>
                    </a:p>
                  </a:txBody>
                  <a:tcPr/>
                </a:tc>
                <a:tc>
                  <a:txBody>
                    <a:bodyPr/>
                    <a:lstStyle/>
                    <a:p>
                      <a:r>
                        <a:rPr lang="en-US" dirty="0" err="1"/>
                        <a:t>categoria</a:t>
                      </a:r>
                      <a:r>
                        <a:rPr lang="en-US" dirty="0"/>
                        <a:t> </a:t>
                      </a:r>
                      <a:r>
                        <a:rPr lang="en-US" dirty="0" err="1"/>
                        <a:t>construcții</a:t>
                      </a:r>
                      <a:endParaRPr lang="en-US" dirty="0"/>
                    </a:p>
                  </a:txBody>
                  <a:tcPr/>
                </a:tc>
                <a:tc>
                  <a:txBody>
                    <a:bodyPr/>
                    <a:lstStyle/>
                    <a:p>
                      <a:r>
                        <a:rPr lang="en-US" dirty="0" err="1"/>
                        <a:t>categoria</a:t>
                      </a:r>
                      <a:r>
                        <a:rPr lang="en-US" dirty="0"/>
                        <a:t> </a:t>
                      </a:r>
                      <a:r>
                        <a:rPr lang="en-US" dirty="0" err="1"/>
                        <a:t>construcții</a:t>
                      </a:r>
                      <a:endParaRPr lang="en-US" dirty="0"/>
                    </a:p>
                  </a:txBody>
                  <a:tcPr/>
                </a:tc>
                <a:tc>
                  <a:txBody>
                    <a:bodyPr/>
                    <a:lstStyle/>
                    <a:p>
                      <a:r>
                        <a:rPr lang="en-US" dirty="0" err="1"/>
                        <a:t>corect</a:t>
                      </a:r>
                      <a:endParaRPr lang="en-US" dirty="0"/>
                    </a:p>
                  </a:txBody>
                  <a:tcPr/>
                </a:tc>
                <a:extLst>
                  <a:ext uri="{0D108BD9-81ED-4DB2-BD59-A6C34878D82A}">
                    <a16:rowId xmlns:a16="http://schemas.microsoft.com/office/drawing/2014/main" val="3409335180"/>
                  </a:ext>
                </a:extLst>
              </a:tr>
              <a:tr h="370840">
                <a:tc>
                  <a:txBody>
                    <a:bodyPr/>
                    <a:lstStyle/>
                    <a:p>
                      <a:r>
                        <a:rPr lang="en-US" dirty="0"/>
                        <a:t>7</a:t>
                      </a:r>
                    </a:p>
                  </a:txBody>
                  <a:tcPr/>
                </a:tc>
                <a:tc>
                  <a:txBody>
                    <a:bodyPr/>
                    <a:lstStyle/>
                    <a:p>
                      <a:r>
                        <a:rPr lang="en-US" dirty="0"/>
                        <a:t>2 </a:t>
                      </a:r>
                      <a:r>
                        <a:rPr lang="en-US" dirty="0" err="1"/>
                        <a:t>cuvinte</a:t>
                      </a:r>
                      <a:r>
                        <a:rPr lang="en-US" dirty="0"/>
                        <a:t> </a:t>
                      </a:r>
                      <a:r>
                        <a:rPr lang="en-US" dirty="0" err="1"/>
                        <a:t>constructii</a:t>
                      </a:r>
                      <a:r>
                        <a:rPr lang="en-US" dirty="0"/>
                        <a:t>, 1 </a:t>
                      </a:r>
                      <a:r>
                        <a:rPr lang="en-US" dirty="0" err="1"/>
                        <a:t>cuvânt</a:t>
                      </a:r>
                      <a:r>
                        <a:rPr lang="en-US" dirty="0"/>
                        <a:t> </a:t>
                      </a:r>
                      <a:r>
                        <a:rPr lang="en-US" dirty="0" err="1"/>
                        <a:t>foraje</a:t>
                      </a:r>
                      <a:r>
                        <a:rPr lang="en-US" dirty="0"/>
                        <a:t> </a:t>
                      </a:r>
                      <a:r>
                        <a:rPr lang="en-US" dirty="0" err="1"/>
                        <a:t>fântâni</a:t>
                      </a:r>
                      <a:endParaRPr lang="en-US" dirty="0"/>
                    </a:p>
                  </a:txBody>
                  <a:tcPr/>
                </a:tc>
                <a:tc>
                  <a:txBody>
                    <a:bodyPr/>
                    <a:lstStyle/>
                    <a:p>
                      <a:r>
                        <a:rPr lang="en-US" dirty="0" err="1"/>
                        <a:t>categoria</a:t>
                      </a:r>
                      <a:r>
                        <a:rPr lang="en-US" dirty="0"/>
                        <a:t> </a:t>
                      </a:r>
                      <a:r>
                        <a:rPr lang="en-US" dirty="0" err="1"/>
                        <a:t>construcții</a:t>
                      </a:r>
                      <a:endParaRPr lang="en-US" dirty="0"/>
                    </a:p>
                  </a:txBody>
                  <a:tcPr/>
                </a:tc>
                <a:tc>
                  <a:txBody>
                    <a:bodyPr/>
                    <a:lstStyle/>
                    <a:p>
                      <a:r>
                        <a:rPr lang="en-US" dirty="0" err="1"/>
                        <a:t>categoria</a:t>
                      </a:r>
                      <a:r>
                        <a:rPr lang="en-US" dirty="0"/>
                        <a:t> </a:t>
                      </a:r>
                      <a:r>
                        <a:rPr lang="en-US" dirty="0" err="1"/>
                        <a:t>construcții</a:t>
                      </a:r>
                      <a:endParaRPr lang="en-US" dirty="0"/>
                    </a:p>
                  </a:txBody>
                  <a:tcPr/>
                </a:tc>
                <a:tc>
                  <a:txBody>
                    <a:bodyPr/>
                    <a:lstStyle/>
                    <a:p>
                      <a:r>
                        <a:rPr lang="en-US" dirty="0" err="1"/>
                        <a:t>corect</a:t>
                      </a:r>
                      <a:endParaRPr lang="en-US" dirty="0"/>
                    </a:p>
                  </a:txBody>
                  <a:tcPr/>
                </a:tc>
                <a:extLst>
                  <a:ext uri="{0D108BD9-81ED-4DB2-BD59-A6C34878D82A}">
                    <a16:rowId xmlns:a16="http://schemas.microsoft.com/office/drawing/2014/main" val="1297141045"/>
                  </a:ext>
                </a:extLst>
              </a:tr>
              <a:tr h="370840">
                <a:tc>
                  <a:txBody>
                    <a:bodyPr/>
                    <a:lstStyle/>
                    <a:p>
                      <a:r>
                        <a:rPr lang="en-US" dirty="0"/>
                        <a:t>8</a:t>
                      </a:r>
                    </a:p>
                  </a:txBody>
                  <a:tcPr/>
                </a:tc>
                <a:tc>
                  <a:txBody>
                    <a:bodyPr/>
                    <a:lstStyle/>
                    <a:p>
                      <a:r>
                        <a:rPr lang="en-US" dirty="0"/>
                        <a:t>1 </a:t>
                      </a:r>
                      <a:r>
                        <a:rPr lang="en-US" dirty="0" err="1"/>
                        <a:t>cuvânt</a:t>
                      </a:r>
                      <a:r>
                        <a:rPr lang="en-US" baseline="0" dirty="0"/>
                        <a:t> </a:t>
                      </a:r>
                      <a:r>
                        <a:rPr lang="ro-RO" baseline="0" dirty="0"/>
                        <a:t>foraje </a:t>
                      </a:r>
                      <a:r>
                        <a:rPr lang="en-US" dirty="0" err="1"/>
                        <a:t>fântâni</a:t>
                      </a:r>
                      <a:r>
                        <a:rPr lang="en-US" baseline="0" dirty="0"/>
                        <a:t>, 1 </a:t>
                      </a:r>
                      <a:r>
                        <a:rPr lang="en-US" baseline="0" dirty="0" err="1"/>
                        <a:t>cuvânt</a:t>
                      </a:r>
                      <a:r>
                        <a:rPr lang="en-US" baseline="0" dirty="0"/>
                        <a:t> </a:t>
                      </a:r>
                      <a:r>
                        <a:rPr lang="en-US" dirty="0" err="1"/>
                        <a:t>construcții</a:t>
                      </a:r>
                      <a:endParaRPr lang="en-US" dirty="0"/>
                    </a:p>
                  </a:txBody>
                  <a:tcPr/>
                </a:tc>
                <a:tc>
                  <a:txBody>
                    <a:bodyPr/>
                    <a:lstStyle/>
                    <a:p>
                      <a:r>
                        <a:rPr lang="en-US" dirty="0" err="1"/>
                        <a:t>categoria</a:t>
                      </a:r>
                      <a:r>
                        <a:rPr lang="en-US" dirty="0"/>
                        <a:t> </a:t>
                      </a:r>
                      <a:r>
                        <a:rPr lang="en-US" dirty="0" err="1"/>
                        <a:t>foraje</a:t>
                      </a:r>
                      <a:r>
                        <a:rPr lang="en-US" dirty="0"/>
                        <a:t> </a:t>
                      </a:r>
                      <a:r>
                        <a:rPr lang="en-US" dirty="0" err="1"/>
                        <a:t>fântâni</a:t>
                      </a:r>
                      <a:endParaRPr lang="en-US" dirty="0"/>
                    </a:p>
                  </a:txBody>
                  <a:tcPr/>
                </a:tc>
                <a:tc>
                  <a:txBody>
                    <a:bodyPr/>
                    <a:lstStyle/>
                    <a:p>
                      <a:r>
                        <a:rPr lang="en-US" dirty="0" err="1"/>
                        <a:t>categoria</a:t>
                      </a:r>
                      <a:r>
                        <a:rPr lang="en-US" dirty="0"/>
                        <a:t> </a:t>
                      </a:r>
                      <a:r>
                        <a:rPr lang="en-US" dirty="0" err="1"/>
                        <a:t>construcții</a:t>
                      </a:r>
                      <a:endParaRPr lang="en-US" dirty="0"/>
                    </a:p>
                  </a:txBody>
                  <a:tcPr/>
                </a:tc>
                <a:tc>
                  <a:txBody>
                    <a:bodyPr/>
                    <a:lstStyle/>
                    <a:p>
                      <a:r>
                        <a:rPr lang="en-US" dirty="0" err="1"/>
                        <a:t>greșit</a:t>
                      </a:r>
                      <a:endParaRPr lang="en-US" dirty="0"/>
                    </a:p>
                  </a:txBody>
                  <a:tcPr/>
                </a:tc>
                <a:extLst>
                  <a:ext uri="{0D108BD9-81ED-4DB2-BD59-A6C34878D82A}">
                    <a16:rowId xmlns:a16="http://schemas.microsoft.com/office/drawing/2014/main" val="4237746230"/>
                  </a:ext>
                </a:extLst>
              </a:tr>
            </a:tbl>
          </a:graphicData>
        </a:graphic>
      </p:graphicFrame>
      <p:sp>
        <p:nvSpPr>
          <p:cNvPr id="5" name="Slide Number Placeholder 4">
            <a:extLst>
              <a:ext uri="{FF2B5EF4-FFF2-40B4-BE49-F238E27FC236}">
                <a16:creationId xmlns:a16="http://schemas.microsoft.com/office/drawing/2014/main" id="{0AA8B56F-FC6F-48A2-9FA4-D7F06EB819B1}"/>
              </a:ext>
            </a:extLst>
          </p:cNvPr>
          <p:cNvSpPr>
            <a:spLocks noGrp="1"/>
          </p:cNvSpPr>
          <p:nvPr>
            <p:ph type="sldNum" sz="quarter" idx="12"/>
          </p:nvPr>
        </p:nvSpPr>
        <p:spPr/>
        <p:txBody>
          <a:bodyPr/>
          <a:lstStyle/>
          <a:p>
            <a:fld id="{6D22F896-40B5-4ADD-8801-0D06FADFA095}" type="slidenum">
              <a:rPr lang="en-US" smtClean="0"/>
              <a:t>9</a:t>
            </a:fld>
            <a:endParaRPr lang="en-US"/>
          </a:p>
        </p:txBody>
      </p:sp>
    </p:spTree>
    <p:extLst>
      <p:ext uri="{BB962C8B-B14F-4D97-AF65-F5344CB8AC3E}">
        <p14:creationId xmlns:p14="http://schemas.microsoft.com/office/powerpoint/2010/main" val="36446753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932</TotalTime>
  <Words>499</Words>
  <Application>Microsoft Office PowerPoint</Application>
  <PresentationFormat>Widescreen</PresentationFormat>
  <Paragraphs>104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Tw Cen MT</vt:lpstr>
      <vt:lpstr>Circuit</vt:lpstr>
      <vt:lpstr>ReviewFacts</vt:lpstr>
      <vt:lpstr>problemă</vt:lpstr>
      <vt:lpstr>PowerPoint Presentation</vt:lpstr>
      <vt:lpstr>Problemă </vt:lpstr>
      <vt:lpstr>Soluția propusă</vt:lpstr>
      <vt:lpstr>Arhitectură</vt:lpstr>
      <vt:lpstr>ARHITECTURă</vt:lpstr>
      <vt:lpstr>Experimente</vt:lpstr>
      <vt:lpstr>Tabele</vt:lpstr>
      <vt:lpstr>DEmo</vt:lpstr>
      <vt:lpstr>Concluzii</vt:lpstr>
      <vt:lpstr>Concluzii</vt:lpstr>
      <vt:lpstr>Intrebari?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ReviewFacts</dc:title>
  <dc:creator>Dorian</dc:creator>
  <cp:lastModifiedBy>Dorian Bazgan</cp:lastModifiedBy>
  <cp:revision>69</cp:revision>
  <dcterms:created xsi:type="dcterms:W3CDTF">2018-06-25T17:38:57Z</dcterms:created>
  <dcterms:modified xsi:type="dcterms:W3CDTF">2018-06-28T22:48:22Z</dcterms:modified>
</cp:coreProperties>
</file>