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4D28B-CA16-46D2-AEE2-2FE1F0901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C298D-9A32-4479-9420-9CFA937C5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B8E78-3686-4DCA-B076-62A5101C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7C9F-96A9-4A15-A173-ECC3B80F063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4B6A9-1656-41F3-97C8-1F35AC69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A9B80-872F-404B-B8BE-94DDC56B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3C25-3D6D-42C7-A36F-3085397D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3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19020-A9DB-481C-9BE0-1F7765AB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BB6B7B-C297-4597-B513-CD2E9FD18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C9CFA-0F61-4531-B518-089FD281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7C9F-96A9-4A15-A173-ECC3B80F063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3D669-074C-4DB5-8236-44EAD9E3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A2D19-D52C-4253-A2DC-0E15D963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3C25-3D6D-42C7-A36F-3085397D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0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C63CB-6A14-4C3C-B0D5-CC32D5677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80CA6-F2C5-4822-BF61-C0BEADCD8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21F1F-BA8F-437C-855B-136DB2D8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7C9F-96A9-4A15-A173-ECC3B80F063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5432F-CD65-4C10-A9D0-FBB0A74C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B774E-35BB-4FA6-A037-8A4830B6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3C25-3D6D-42C7-A36F-3085397D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5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07EC-DB9E-4FF9-B26A-B4396913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03656-1DDD-4E5C-8860-2BD479BE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A930C-3604-42B8-8FC6-735EB76A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7C9F-96A9-4A15-A173-ECC3B80F063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EAC6C-8DE9-4A61-9917-FE6F7C96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CEAE7-22BC-4860-9545-C238D346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3C25-3D6D-42C7-A36F-3085397D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3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7813D-3912-4CEF-90D3-AB848178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EE0B0-5E04-4079-B9F7-515E7F817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2DD67-2AD6-4CF6-8D18-D9811374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7C9F-96A9-4A15-A173-ECC3B80F063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47E27-8CE1-4B6C-B2FC-BBF319A5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3DDFD-66E8-41C3-9B83-9B13BF25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3C25-3D6D-42C7-A36F-3085397D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2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3434-A750-438E-AD35-FDE979C9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535B5-6AB6-41C1-8C34-98246C95A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1B7F6E-E7EA-44EC-9622-DC20FD9C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DAA82-5DB6-4FD6-9D52-163E49B9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7C9F-96A9-4A15-A173-ECC3B80F063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43A32-5D01-4B13-8B33-A3526A06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A9D30-2ABB-4C19-8025-68F77791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3C25-3D6D-42C7-A36F-3085397D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6627A-EB49-4C19-8AE8-3D289071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5921E3-2001-468A-B608-5B5BC43B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AD7471-AB0F-4B49-91AA-FE590EF1D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E24C1-D130-4315-A7D9-9286A9196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2765D-BFE0-4A91-864E-AD1F79E37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5E2F3D-20EB-47E6-8E7C-1DB42819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7C9F-96A9-4A15-A173-ECC3B80F063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483C75-ADF2-44C6-A193-3411E7EF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1F02B6-9356-41D7-8FB3-1147D57F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3C25-3D6D-42C7-A36F-3085397D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4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046FA-8B56-46CD-9436-26862AA8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F1141F-ECB0-4188-A87C-3818EBFD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7C9F-96A9-4A15-A173-ECC3B80F063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619B82-3328-4479-8413-3CB08B85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FA8048-9F0E-4699-98C2-7913765C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3C25-3D6D-42C7-A36F-3085397D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E0BAD-91F8-4AAA-9E7A-4A419A15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7C9F-96A9-4A15-A173-ECC3B80F063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1A06BF-8CB7-468D-8AFE-522C7E7B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D58604-0DDB-461C-9AEF-4EA9025B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3C25-3D6D-42C7-A36F-3085397D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27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327FA-7E85-4BC1-872A-850E65DC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9550A-4969-4791-888A-086B70C0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E4D92E-1D4F-4EE4-94EE-0B86991B7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295CED-675C-4C97-86B5-3F402D4B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7C9F-96A9-4A15-A173-ECC3B80F063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8DB109-24BB-4793-ACF0-43854A58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841EA-5834-4DE5-82FD-36B3D571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3C25-3D6D-42C7-A36F-3085397D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0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84370-D37E-4605-9ADE-73660244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CA2C59-9473-40A7-855F-BD8837933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78BE3-C5E6-4D88-8FE6-D67A9564D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498BA0-B7FE-46A6-AE09-97F016F1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7C9F-96A9-4A15-A173-ECC3B80F063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2C5D7-E216-4A28-AD86-8204E4E7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D4ED2-5EE4-4850-BEB1-F1E91974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3C25-3D6D-42C7-A36F-3085397D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1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4B442-BD25-42A4-8309-44A3E1B5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4FAD44-6135-4B79-B4A1-DFDCE2DBF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76162-C17B-4D3A-AD0A-C95056F3A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7C9F-96A9-4A15-A173-ECC3B80F063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9ED05-F391-4C85-9D74-9D5A727F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F11B5-CBA9-4C75-B43D-E2719CB7C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A3C25-3D6D-42C7-A36F-3085397D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5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icbada.co.kr/design/icbada/DATASHEET/FND/WMUR-2880K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orobot/MCU_Exam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BD85B-8941-45F9-B09F-BEBE4B03F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Dot Matrix </a:t>
            </a:r>
            <a:r>
              <a:rPr lang="ko-KR" altLang="en-US" dirty="0"/>
              <a:t>실험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CCDCA-901A-4770-B8DD-95C7736F5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0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DD747-3666-4278-9776-EE47AEBB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Dot 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7D1C1-9F60-4171-9BAD-AD4F7F07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실험에 사용한 </a:t>
            </a:r>
            <a:r>
              <a:rPr lang="ko-KR" altLang="en-US" dirty="0" err="1"/>
              <a:t>도트메트릭스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s-ES" altLang="ko-KR" dirty="0"/>
              <a:t>WMUR-2880K (RED) 8X8 DOT MATRIX</a:t>
            </a:r>
          </a:p>
          <a:p>
            <a:r>
              <a:rPr lang="ko-KR" altLang="en-US" dirty="0" err="1"/>
              <a:t>데이타시트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http://www.icbada.co.kr/design/icbada/DATASHEET/FND/WMUR-2880K.pdf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1028" name="Picture 4" descr="http://www.icbada.co.kr/shopimages/icbada/0050040000022.jpg">
            <a:extLst>
              <a:ext uri="{FF2B5EF4-FFF2-40B4-BE49-F238E27FC236}">
                <a16:creationId xmlns:a16="http://schemas.microsoft.com/office/drawing/2014/main" id="{F61FA893-54A5-4D11-85E2-D80967BD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25" y="3768725"/>
            <a:ext cx="2857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1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E7950-27F7-408A-BA9A-C3E52B22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ko-KR" dirty="0"/>
              <a:t>WMUR-2880K</a:t>
            </a:r>
            <a:r>
              <a:rPr lang="ko-KR" altLang="en-US" dirty="0"/>
              <a:t>의 </a:t>
            </a:r>
            <a:r>
              <a:rPr lang="en-US" altLang="ko-KR" dirty="0" err="1"/>
              <a:t>pinmap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2C164-5BE4-4FF0-B6D6-6E74B420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74A2E3-41E5-4909-888F-465B4B9F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543" y="1584824"/>
            <a:ext cx="3819380" cy="4592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FA9BC6-F41E-4AD6-9EFF-621A18F9E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97" y="2042568"/>
            <a:ext cx="4095750" cy="36766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7F0F38-C93D-4C3B-9771-E1249EA99B86}"/>
              </a:ext>
            </a:extLst>
          </p:cNvPr>
          <p:cNvSpPr/>
          <p:nvPr/>
        </p:nvSpPr>
        <p:spPr>
          <a:xfrm>
            <a:off x="2248678" y="4217437"/>
            <a:ext cx="419877" cy="793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D4709-DE9F-4907-945A-AD4D10E4872A}"/>
              </a:ext>
            </a:extLst>
          </p:cNvPr>
          <p:cNvSpPr txBox="1"/>
          <p:nvPr/>
        </p:nvSpPr>
        <p:spPr>
          <a:xfrm>
            <a:off x="2248678" y="38672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C51556-382A-4CC2-92C5-109E8820DB78}"/>
              </a:ext>
            </a:extLst>
          </p:cNvPr>
          <p:cNvSpPr/>
          <p:nvPr/>
        </p:nvSpPr>
        <p:spPr>
          <a:xfrm>
            <a:off x="4612433" y="4539668"/>
            <a:ext cx="419877" cy="793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725F8-B4C2-44DD-B908-7804A241935A}"/>
              </a:ext>
            </a:extLst>
          </p:cNvPr>
          <p:cNvSpPr txBox="1"/>
          <p:nvPr/>
        </p:nvSpPr>
        <p:spPr>
          <a:xfrm>
            <a:off x="4612433" y="41894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62671-A0D2-4850-B18A-45CE859A6546}"/>
              </a:ext>
            </a:extLst>
          </p:cNvPr>
          <p:cNvSpPr txBox="1"/>
          <p:nvPr/>
        </p:nvSpPr>
        <p:spPr>
          <a:xfrm>
            <a:off x="5032310" y="24477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17E4C-C5E4-403C-9067-9109A5666E3F}"/>
              </a:ext>
            </a:extLst>
          </p:cNvPr>
          <p:cNvSpPr txBox="1"/>
          <p:nvPr/>
        </p:nvSpPr>
        <p:spPr>
          <a:xfrm>
            <a:off x="2934390" y="223818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D4C0DC-3B00-4DDC-B7FF-A0D9F8F08F9A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566394" y="4051880"/>
            <a:ext cx="2046039" cy="3222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991EAC-6E02-484C-A4DF-6F93FC54D212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4771291" y="2817063"/>
            <a:ext cx="419877" cy="137238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5C87F2-D26C-4538-9753-F2AD9E7F079A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3385154" y="2422850"/>
            <a:ext cx="1647156" cy="209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26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6713B-8885-41C6-8AC5-5E95B542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</a:t>
            </a:r>
            <a:r>
              <a:rPr lang="ko-KR" altLang="en-US" dirty="0"/>
              <a:t>보드와의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10B72-9B10-401C-903C-C0136FA6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PORTA</a:t>
            </a:r>
            <a:r>
              <a:rPr lang="ko-KR" altLang="en-US" dirty="0"/>
              <a:t>의 </a:t>
            </a:r>
            <a:r>
              <a:rPr lang="en-US" altLang="ko-KR" dirty="0"/>
              <a:t>0</a:t>
            </a:r>
            <a:r>
              <a:rPr lang="ko-KR" altLang="en-US" dirty="0" err="1"/>
              <a:t>번핀부터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 err="1"/>
              <a:t>번핀까지</a:t>
            </a:r>
            <a:r>
              <a:rPr lang="ko-KR" altLang="en-US" dirty="0"/>
              <a:t> </a:t>
            </a:r>
            <a:r>
              <a:rPr lang="en-US" altLang="ko-KR" dirty="0" err="1"/>
              <a:t>DotMatrix</a:t>
            </a:r>
            <a:r>
              <a:rPr lang="ko-KR" altLang="en-US" dirty="0"/>
              <a:t>의 </a:t>
            </a:r>
            <a:r>
              <a:rPr lang="en-US" altLang="ko-KR" dirty="0"/>
              <a:t>COL</a:t>
            </a:r>
          </a:p>
          <a:p>
            <a:r>
              <a:rPr lang="en-US" altLang="ko-KR" dirty="0"/>
              <a:t>PORTA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 err="1"/>
              <a:t>번핀부터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 err="1"/>
              <a:t>번핀까지</a:t>
            </a:r>
            <a:r>
              <a:rPr lang="ko-KR" altLang="en-US" dirty="0"/>
              <a:t> </a:t>
            </a:r>
            <a:r>
              <a:rPr lang="en-US" altLang="ko-KR" dirty="0" err="1"/>
              <a:t>DotMatrix</a:t>
            </a:r>
            <a:r>
              <a:rPr lang="ko-KR" altLang="en-US" dirty="0"/>
              <a:t>의 </a:t>
            </a:r>
            <a:r>
              <a:rPr lang="en-US" altLang="ko-KR" dirty="0"/>
              <a:t>ROW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A369EE-81D1-4E0D-BDD3-303DBAA7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5" y="3228250"/>
            <a:ext cx="2715258" cy="3264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592638-68E1-4CF5-AA10-14E3AE40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710" y="2975234"/>
            <a:ext cx="1301839" cy="35176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865C9B-4766-4A9B-8AE2-9FD0A44B193F}"/>
              </a:ext>
            </a:extLst>
          </p:cNvPr>
          <p:cNvSpPr/>
          <p:nvPr/>
        </p:nvSpPr>
        <p:spPr>
          <a:xfrm>
            <a:off x="8099425" y="3819525"/>
            <a:ext cx="866204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AE5F18-2417-4DB3-BC46-C09878414A83}"/>
              </a:ext>
            </a:extLst>
          </p:cNvPr>
          <p:cNvSpPr/>
          <p:nvPr/>
        </p:nvSpPr>
        <p:spPr>
          <a:xfrm>
            <a:off x="8099425" y="3965575"/>
            <a:ext cx="866204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99AD22-698E-4A7F-9910-2A669B31C851}"/>
              </a:ext>
            </a:extLst>
          </p:cNvPr>
          <p:cNvSpPr/>
          <p:nvPr/>
        </p:nvSpPr>
        <p:spPr>
          <a:xfrm>
            <a:off x="8099425" y="4125118"/>
            <a:ext cx="866204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414414-1DBF-49B4-BE6F-AE2AEADD6E98}"/>
              </a:ext>
            </a:extLst>
          </p:cNvPr>
          <p:cNvSpPr/>
          <p:nvPr/>
        </p:nvSpPr>
        <p:spPr>
          <a:xfrm>
            <a:off x="8099425" y="4271168"/>
            <a:ext cx="866204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1F6DEF-865A-4B47-A106-CE813D286078}"/>
              </a:ext>
            </a:extLst>
          </p:cNvPr>
          <p:cNvSpPr/>
          <p:nvPr/>
        </p:nvSpPr>
        <p:spPr>
          <a:xfrm>
            <a:off x="8099425" y="4441029"/>
            <a:ext cx="866204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EB3550-DF28-4B7B-8875-720E44B98054}"/>
              </a:ext>
            </a:extLst>
          </p:cNvPr>
          <p:cNvSpPr/>
          <p:nvPr/>
        </p:nvSpPr>
        <p:spPr>
          <a:xfrm>
            <a:off x="8099425" y="4587079"/>
            <a:ext cx="866204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885DD3-9359-4D10-9114-CC74B609BF04}"/>
              </a:ext>
            </a:extLst>
          </p:cNvPr>
          <p:cNvSpPr/>
          <p:nvPr/>
        </p:nvSpPr>
        <p:spPr>
          <a:xfrm>
            <a:off x="8099425" y="4756939"/>
            <a:ext cx="866204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586E2B-06DE-43D4-A9A7-17DAC4257892}"/>
              </a:ext>
            </a:extLst>
          </p:cNvPr>
          <p:cNvSpPr/>
          <p:nvPr/>
        </p:nvSpPr>
        <p:spPr>
          <a:xfrm>
            <a:off x="8099425" y="4902989"/>
            <a:ext cx="866204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A3A935-03DC-4169-998D-175821449F91}"/>
              </a:ext>
            </a:extLst>
          </p:cNvPr>
          <p:cNvSpPr/>
          <p:nvPr/>
        </p:nvSpPr>
        <p:spPr>
          <a:xfrm>
            <a:off x="8099425" y="5076036"/>
            <a:ext cx="866204" cy="1460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61B731-D51E-4821-A3C1-6E0C17B84AA8}"/>
              </a:ext>
            </a:extLst>
          </p:cNvPr>
          <p:cNvSpPr/>
          <p:nvPr/>
        </p:nvSpPr>
        <p:spPr>
          <a:xfrm>
            <a:off x="8099425" y="5228436"/>
            <a:ext cx="866204" cy="1460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4568F6-6D64-4B85-9E6D-106F17614A49}"/>
              </a:ext>
            </a:extLst>
          </p:cNvPr>
          <p:cNvSpPr/>
          <p:nvPr/>
        </p:nvSpPr>
        <p:spPr>
          <a:xfrm>
            <a:off x="8099425" y="5391154"/>
            <a:ext cx="866204" cy="1460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4E77D1-5266-43F2-BBFF-A0779FF5DCEF}"/>
              </a:ext>
            </a:extLst>
          </p:cNvPr>
          <p:cNvSpPr/>
          <p:nvPr/>
        </p:nvSpPr>
        <p:spPr>
          <a:xfrm>
            <a:off x="8099425" y="5549904"/>
            <a:ext cx="866204" cy="1460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AE24B2-848C-4881-ADDE-FB84D286F9A7}"/>
              </a:ext>
            </a:extLst>
          </p:cNvPr>
          <p:cNvSpPr/>
          <p:nvPr/>
        </p:nvSpPr>
        <p:spPr>
          <a:xfrm>
            <a:off x="8099425" y="5716590"/>
            <a:ext cx="866204" cy="1460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709D4F-7146-4934-BDCA-80210A1AE76C}"/>
              </a:ext>
            </a:extLst>
          </p:cNvPr>
          <p:cNvSpPr/>
          <p:nvPr/>
        </p:nvSpPr>
        <p:spPr>
          <a:xfrm>
            <a:off x="8099425" y="5881690"/>
            <a:ext cx="866204" cy="1460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397E8D-422F-471F-BC3B-15730C6E9B17}"/>
              </a:ext>
            </a:extLst>
          </p:cNvPr>
          <p:cNvSpPr/>
          <p:nvPr/>
        </p:nvSpPr>
        <p:spPr>
          <a:xfrm>
            <a:off x="8099425" y="6064250"/>
            <a:ext cx="866204" cy="1460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96FDF1-355B-411F-A897-DA2A2B19F9FD}"/>
              </a:ext>
            </a:extLst>
          </p:cNvPr>
          <p:cNvSpPr/>
          <p:nvPr/>
        </p:nvSpPr>
        <p:spPr>
          <a:xfrm>
            <a:off x="8099425" y="6210300"/>
            <a:ext cx="866204" cy="1460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AD9EB23-0F98-43E8-87B8-F7B892FB33E5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953250" y="3890963"/>
            <a:ext cx="1146175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1D3FDE5-D774-4BE3-BD8E-3BAD2D744CE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953251" y="4035428"/>
            <a:ext cx="1146174" cy="31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4616E43-D5D0-4964-B3C8-344E3708E94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953250" y="4186247"/>
            <a:ext cx="1146175" cy="11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C1F349-3CE6-4412-A00C-D8C4BD99D72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53250" y="4344193"/>
            <a:ext cx="11461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0EF7EA7-50CD-409C-9BCC-47DF57D8A37B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953250" y="4505324"/>
            <a:ext cx="1146175" cy="8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712D564-54E0-4CA9-9BF1-E633D12C071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953250" y="4660104"/>
            <a:ext cx="11461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7703DC5-0DDF-41F5-8541-2F0A9C738F4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953250" y="4829964"/>
            <a:ext cx="11461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BB461A4-9484-4BD7-BC20-4E5AD7FA624F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953250" y="4976014"/>
            <a:ext cx="11461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B9AE876-243B-47D9-BCCA-806BB68B8385}"/>
              </a:ext>
            </a:extLst>
          </p:cNvPr>
          <p:cNvSpPr txBox="1"/>
          <p:nvPr/>
        </p:nvSpPr>
        <p:spPr>
          <a:xfrm>
            <a:off x="6866771" y="3728134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COL_1(13)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BA3DCD-82A5-4CB4-B790-DE6DEC34BDE6}"/>
              </a:ext>
            </a:extLst>
          </p:cNvPr>
          <p:cNvSpPr txBox="1"/>
          <p:nvPr/>
        </p:nvSpPr>
        <p:spPr>
          <a:xfrm>
            <a:off x="6866771" y="3863071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COL_2(3)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0FAABE-F188-4418-9B2E-AEDEB06379F2}"/>
              </a:ext>
            </a:extLst>
          </p:cNvPr>
          <p:cNvSpPr txBox="1"/>
          <p:nvPr/>
        </p:nvSpPr>
        <p:spPr>
          <a:xfrm>
            <a:off x="6866771" y="4015242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COL_3(4)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D7831F-737E-406C-9E31-DED9217AA365}"/>
              </a:ext>
            </a:extLst>
          </p:cNvPr>
          <p:cNvSpPr txBox="1"/>
          <p:nvPr/>
        </p:nvSpPr>
        <p:spPr>
          <a:xfrm>
            <a:off x="6866771" y="4172975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COL_4(10)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1BAB8-E138-4252-A4A2-6CC48913E7DA}"/>
              </a:ext>
            </a:extLst>
          </p:cNvPr>
          <p:cNvSpPr txBox="1"/>
          <p:nvPr/>
        </p:nvSpPr>
        <p:spPr>
          <a:xfrm>
            <a:off x="6847946" y="4332913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COL_5(6)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D8A53B-B9A2-415F-BE69-66469C048260}"/>
              </a:ext>
            </a:extLst>
          </p:cNvPr>
          <p:cNvSpPr txBox="1"/>
          <p:nvPr/>
        </p:nvSpPr>
        <p:spPr>
          <a:xfrm>
            <a:off x="6863866" y="4495569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COL_6(11)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2BD15C-DCF1-425A-BFBE-5FDC9A96EE11}"/>
              </a:ext>
            </a:extLst>
          </p:cNvPr>
          <p:cNvSpPr txBox="1"/>
          <p:nvPr/>
        </p:nvSpPr>
        <p:spPr>
          <a:xfrm>
            <a:off x="6847946" y="4650691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COL_7(15)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EE64FD-4D35-4B50-A621-D93F0A35A228}"/>
              </a:ext>
            </a:extLst>
          </p:cNvPr>
          <p:cNvSpPr txBox="1"/>
          <p:nvPr/>
        </p:nvSpPr>
        <p:spPr>
          <a:xfrm>
            <a:off x="6847945" y="4808647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COL_8(16)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444764F-A78F-4AC8-AA2A-B32072055B30}"/>
              </a:ext>
            </a:extLst>
          </p:cNvPr>
          <p:cNvCxnSpPr/>
          <p:nvPr/>
        </p:nvCxnSpPr>
        <p:spPr>
          <a:xfrm flipH="1" flipV="1">
            <a:off x="6953250" y="5172181"/>
            <a:ext cx="1146175" cy="15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0D3DF22-3967-4814-B1C7-6C68403F5006}"/>
              </a:ext>
            </a:extLst>
          </p:cNvPr>
          <p:cNvCxnSpPr>
            <a:cxnSpLocks/>
          </p:cNvCxnSpPr>
          <p:nvPr/>
        </p:nvCxnSpPr>
        <p:spPr>
          <a:xfrm flipH="1" flipV="1">
            <a:off x="6953251" y="5316646"/>
            <a:ext cx="1146174" cy="317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8525DF4-64CC-4DFB-B206-A76AABECB91B}"/>
              </a:ext>
            </a:extLst>
          </p:cNvPr>
          <p:cNvCxnSpPr>
            <a:cxnSpLocks/>
          </p:cNvCxnSpPr>
          <p:nvPr/>
        </p:nvCxnSpPr>
        <p:spPr>
          <a:xfrm flipH="1" flipV="1">
            <a:off x="6953250" y="5467465"/>
            <a:ext cx="1146175" cy="1189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269BFC4-728B-4DAB-A830-F3376F049DF8}"/>
              </a:ext>
            </a:extLst>
          </p:cNvPr>
          <p:cNvCxnSpPr>
            <a:cxnSpLocks/>
          </p:cNvCxnSpPr>
          <p:nvPr/>
        </p:nvCxnSpPr>
        <p:spPr>
          <a:xfrm flipH="1">
            <a:off x="6953250" y="5625411"/>
            <a:ext cx="114617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C3C9239-1090-4D46-BC35-4CB046CD6E60}"/>
              </a:ext>
            </a:extLst>
          </p:cNvPr>
          <p:cNvCxnSpPr>
            <a:cxnSpLocks/>
          </p:cNvCxnSpPr>
          <p:nvPr/>
        </p:nvCxnSpPr>
        <p:spPr>
          <a:xfrm flipH="1" flipV="1">
            <a:off x="6953250" y="5786542"/>
            <a:ext cx="1146175" cy="87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92DE777-FDAA-49A0-B743-BDEE04823492}"/>
              </a:ext>
            </a:extLst>
          </p:cNvPr>
          <p:cNvCxnSpPr>
            <a:cxnSpLocks/>
          </p:cNvCxnSpPr>
          <p:nvPr/>
        </p:nvCxnSpPr>
        <p:spPr>
          <a:xfrm flipH="1">
            <a:off x="6953250" y="5941322"/>
            <a:ext cx="114617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02E0332-E6BF-4C73-A368-48594CBCA0DE}"/>
              </a:ext>
            </a:extLst>
          </p:cNvPr>
          <p:cNvCxnSpPr>
            <a:cxnSpLocks/>
          </p:cNvCxnSpPr>
          <p:nvPr/>
        </p:nvCxnSpPr>
        <p:spPr>
          <a:xfrm flipH="1">
            <a:off x="6953250" y="6111182"/>
            <a:ext cx="114617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C213AD-1285-4862-BE96-428F0D125C12}"/>
              </a:ext>
            </a:extLst>
          </p:cNvPr>
          <p:cNvCxnSpPr>
            <a:cxnSpLocks/>
          </p:cNvCxnSpPr>
          <p:nvPr/>
        </p:nvCxnSpPr>
        <p:spPr>
          <a:xfrm flipH="1">
            <a:off x="6953250" y="6257232"/>
            <a:ext cx="114617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EA07460-50B2-47D3-BB44-5D667A37443B}"/>
              </a:ext>
            </a:extLst>
          </p:cNvPr>
          <p:cNvSpPr txBox="1"/>
          <p:nvPr/>
        </p:nvSpPr>
        <p:spPr>
          <a:xfrm>
            <a:off x="6866771" y="5009352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ROW_1(9)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9E72D2-705D-4808-90C1-CB0A30544ADC}"/>
              </a:ext>
            </a:extLst>
          </p:cNvPr>
          <p:cNvSpPr txBox="1"/>
          <p:nvPr/>
        </p:nvSpPr>
        <p:spPr>
          <a:xfrm>
            <a:off x="6866771" y="5144289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ROW_2(14)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238393-FCD1-49BF-90D8-59BC1BC3E2C6}"/>
              </a:ext>
            </a:extLst>
          </p:cNvPr>
          <p:cNvSpPr txBox="1"/>
          <p:nvPr/>
        </p:nvSpPr>
        <p:spPr>
          <a:xfrm>
            <a:off x="6866771" y="5296460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ROW_3(8)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E20A01-6D15-4B94-A8F3-7A2E1D5DA1FD}"/>
              </a:ext>
            </a:extLst>
          </p:cNvPr>
          <p:cNvSpPr txBox="1"/>
          <p:nvPr/>
        </p:nvSpPr>
        <p:spPr>
          <a:xfrm>
            <a:off x="6866771" y="5454193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ROW_4(12)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D9FA97-D650-4CA4-9118-0762A3227057}"/>
              </a:ext>
            </a:extLst>
          </p:cNvPr>
          <p:cNvSpPr txBox="1"/>
          <p:nvPr/>
        </p:nvSpPr>
        <p:spPr>
          <a:xfrm>
            <a:off x="6847946" y="5614131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ROW_5(1)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5F6250-F882-49B4-BBF4-2BA7517203F4}"/>
              </a:ext>
            </a:extLst>
          </p:cNvPr>
          <p:cNvSpPr txBox="1"/>
          <p:nvPr/>
        </p:nvSpPr>
        <p:spPr>
          <a:xfrm>
            <a:off x="6863866" y="5776787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ROW_6(7)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7855A3-BC98-45CF-BF67-D2AE6E9A4AD2}"/>
              </a:ext>
            </a:extLst>
          </p:cNvPr>
          <p:cNvSpPr txBox="1"/>
          <p:nvPr/>
        </p:nvSpPr>
        <p:spPr>
          <a:xfrm>
            <a:off x="6847946" y="5931909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ROW_7(2)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AE2CE7-6914-4651-9999-BB9DCCEA0803}"/>
              </a:ext>
            </a:extLst>
          </p:cNvPr>
          <p:cNvSpPr txBox="1"/>
          <p:nvPr/>
        </p:nvSpPr>
        <p:spPr>
          <a:xfrm>
            <a:off x="6847945" y="6089865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ROW_8(5)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90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DBF6E-E8EC-44F9-A51B-12BC74BC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B5379-EBD4-4E79-9499-02AB9044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: </a:t>
            </a:r>
            <a:r>
              <a:rPr lang="en-US" altLang="ko-KR" dirty="0">
                <a:hlinkClick r:id="rId2"/>
              </a:rPr>
              <a:t>https://github.com/ddorobot/MCU_Example</a:t>
            </a:r>
            <a:endParaRPr lang="en-US" altLang="ko-KR" dirty="0"/>
          </a:p>
          <a:p>
            <a:r>
              <a:rPr lang="en-US" altLang="ko-KR" dirty="0"/>
              <a:t>Git Tag : </a:t>
            </a:r>
            <a:r>
              <a:rPr lang="en-US" altLang="ko-KR" dirty="0" err="1"/>
              <a:t>test_dotmatrix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04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DBF6E-E8EC-44F9-A51B-12BC74BC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실험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B5379-EBD4-4E79-9499-02AB9044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CB288A-AEC1-45DA-BD69-3042FB01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80" y="2073827"/>
            <a:ext cx="8076190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152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Dot Matrix 실험</vt:lpstr>
      <vt:lpstr>Dot Matrix</vt:lpstr>
      <vt:lpstr>WMUR-2880K의 pinmap</vt:lpstr>
      <vt:lpstr>ARM보드와의 연결</vt:lpstr>
      <vt:lpstr>실험코드</vt:lpstr>
      <vt:lpstr>실험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Juhong</dc:creator>
  <cp:lastModifiedBy>Juhong</cp:lastModifiedBy>
  <cp:revision>10</cp:revision>
  <dcterms:created xsi:type="dcterms:W3CDTF">2019-03-13T15:17:44Z</dcterms:created>
  <dcterms:modified xsi:type="dcterms:W3CDTF">2019-03-18T06:53:41Z</dcterms:modified>
</cp:coreProperties>
</file>